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99" r:id="rId1"/>
  </p:sldMasterIdLst>
  <p:notesMasterIdLst>
    <p:notesMasterId r:id="rId22"/>
  </p:notesMasterIdLst>
  <p:sldIdLst>
    <p:sldId id="276" r:id="rId2"/>
    <p:sldId id="256" r:id="rId3"/>
    <p:sldId id="257" r:id="rId4"/>
    <p:sldId id="258" r:id="rId5"/>
    <p:sldId id="259" r:id="rId6"/>
    <p:sldId id="260" r:id="rId7"/>
    <p:sldId id="261" r:id="rId8"/>
    <p:sldId id="262"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6858000" type="screen4x3"/>
  <p:notesSz cx="7010400" cy="92964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rian Gutterman" initials="" lastIdx="2" clrIdx="0"/>
  <p:cmAuthor id="1" name="Yuko Yokoyama" initials="" lastIdx="1" clrIdx="1"/>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9708"/>
    <p:restoredTop sz="94708"/>
  </p:normalViewPr>
  <p:slideViewPr>
    <p:cSldViewPr snapToGrid="0">
      <p:cViewPr varScale="1">
        <p:scale>
          <a:sx n="68" d="100"/>
          <a:sy n="68" d="100"/>
        </p:scale>
        <p:origin x="200" y="9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chemeClr val="tx1"/>
                </a:solidFill>
                <a:latin typeface="+mn-lt"/>
                <a:ea typeface="+mn-ea"/>
                <a:cs typeface="+mn-cs"/>
              </a:defRPr>
            </a:pPr>
            <a:r>
              <a:rPr lang="en-US" sz="1600" dirty="0">
                <a:solidFill>
                  <a:schemeClr val="tx1"/>
                </a:solidFill>
              </a:rPr>
              <a:t>Registrant Volume (7,406) by </a:t>
            </a:r>
          </a:p>
          <a:p>
            <a:pPr>
              <a:defRPr sz="1600">
                <a:solidFill>
                  <a:schemeClr val="tx1"/>
                </a:solidFill>
              </a:defRPr>
            </a:pPr>
            <a:r>
              <a:rPr lang="en-US" sz="1600" dirty="0">
                <a:solidFill>
                  <a:schemeClr val="tx1"/>
                </a:solidFill>
              </a:rPr>
              <a:t>Inquiry Type
January 2022 through December 2022</a:t>
            </a:r>
          </a:p>
        </c:rich>
      </c:tx>
      <c:overlay val="0"/>
      <c:spPr>
        <a:noFill/>
        <a:ln>
          <a:noFill/>
        </a:ln>
        <a:effectLst/>
      </c:spPr>
      <c:txPr>
        <a:bodyPr rot="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en-US"/>
        </a:p>
      </c:txPr>
    </c:title>
    <c:autoTitleDeleted val="0"/>
    <c:plotArea>
      <c:layout/>
      <c:pieChart>
        <c:varyColors val="1"/>
        <c:ser>
          <c:idx val="0"/>
          <c:order val="0"/>
          <c:tx>
            <c:strRef>
              <c:f>Sheet1!$B$1</c:f>
              <c:strCache>
                <c:ptCount val="1"/>
                <c:pt idx="0">
                  <c:v>Column1</c:v>
                </c:pt>
              </c:strCache>
            </c:strRef>
          </c:tx>
          <c:dPt>
            <c:idx val="0"/>
            <c:bubble3D val="0"/>
            <c:spPr>
              <a:gradFill rotWithShape="1">
                <a:gsLst>
                  <a:gs pos="0">
                    <a:schemeClr val="accent1">
                      <a:tint val="100000"/>
                      <a:shade val="100000"/>
                      <a:satMod val="130000"/>
                    </a:schemeClr>
                  </a:gs>
                  <a:gs pos="100000">
                    <a:schemeClr val="accent1">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1-78EE-394B-958A-CF8380C4F93B}"/>
              </c:ext>
            </c:extLst>
          </c:dPt>
          <c:dPt>
            <c:idx val="1"/>
            <c:bubble3D val="0"/>
            <c:spPr>
              <a:gradFill rotWithShape="1">
                <a:gsLst>
                  <a:gs pos="0">
                    <a:schemeClr val="accent2">
                      <a:tint val="100000"/>
                      <a:shade val="100000"/>
                      <a:satMod val="130000"/>
                    </a:schemeClr>
                  </a:gs>
                  <a:gs pos="100000">
                    <a:schemeClr val="accent2">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3-78EE-394B-958A-CF8380C4F93B}"/>
              </c:ext>
            </c:extLst>
          </c:dPt>
          <c:dPt>
            <c:idx val="2"/>
            <c:bubble3D val="0"/>
            <c:spPr>
              <a:gradFill rotWithShape="1">
                <a:gsLst>
                  <a:gs pos="0">
                    <a:schemeClr val="accent3">
                      <a:tint val="100000"/>
                      <a:shade val="100000"/>
                      <a:satMod val="130000"/>
                    </a:schemeClr>
                  </a:gs>
                  <a:gs pos="100000">
                    <a:schemeClr val="accent3">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5-78EE-394B-958A-CF8380C4F93B}"/>
              </c:ext>
            </c:extLst>
          </c:dPt>
          <c:dPt>
            <c:idx val="3"/>
            <c:bubble3D val="0"/>
            <c:spPr>
              <a:gradFill rotWithShape="1">
                <a:gsLst>
                  <a:gs pos="0">
                    <a:schemeClr val="accent4">
                      <a:tint val="100000"/>
                      <a:shade val="100000"/>
                      <a:satMod val="130000"/>
                    </a:schemeClr>
                  </a:gs>
                  <a:gs pos="100000">
                    <a:schemeClr val="accent4">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7-78EE-394B-958A-CF8380C4F93B}"/>
              </c:ext>
            </c:extLst>
          </c:dPt>
          <c:dPt>
            <c:idx val="4"/>
            <c:bubble3D val="0"/>
            <c:spPr>
              <a:gradFill rotWithShape="1">
                <a:gsLst>
                  <a:gs pos="0">
                    <a:schemeClr val="accent5">
                      <a:tint val="100000"/>
                      <a:shade val="100000"/>
                      <a:satMod val="130000"/>
                    </a:schemeClr>
                  </a:gs>
                  <a:gs pos="100000">
                    <a:schemeClr val="accent5">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9-78EE-394B-958A-CF8380C4F93B}"/>
              </c:ext>
            </c:extLst>
          </c:dPt>
          <c:dLbls>
            <c:dLbl>
              <c:idx val="0"/>
              <c:dLblPos val="bestFit"/>
              <c:showLegendKey val="0"/>
              <c:showVal val="0"/>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1-78EE-394B-958A-CF8380C4F93B}"/>
                </c:ext>
              </c:extLst>
            </c:dLbl>
            <c:dLbl>
              <c:idx val="1"/>
              <c:layout>
                <c:manualLayout>
                  <c:x val="-0.14946546366826466"/>
                  <c:y val="9.1081193883410599E-2"/>
                </c:manualLayout>
              </c:layout>
              <c:spPr>
                <a:noFill/>
                <a:ln>
                  <a:noFill/>
                </a:ln>
                <a:effectLst/>
              </c:spPr>
              <c:txPr>
                <a:bodyPr rot="0" spcFirstLastPara="1" vertOverflow="overflow" horzOverflow="overflow" vert="horz" wrap="square" lIns="90000" tIns="46800" rIns="90000" bIns="46800" anchor="ctr" anchorCtr="1">
                  <a:noAutofit/>
                </a:bodyPr>
                <a:lstStyle/>
                <a:p>
                  <a:pPr>
                    <a:defRPr sz="900" b="0" i="0" u="none" strike="noStrike" kern="1200" baseline="0">
                      <a:solidFill>
                        <a:schemeClr val="bg1"/>
                      </a:solidFill>
                      <a:effectLst>
                        <a:outerShdw blurRad="50800" dist="50800" dir="5400000" sx="1000" sy="1000" algn="ctr" rotWithShape="0">
                          <a:srgbClr val="000000">
                            <a:alpha val="43137"/>
                          </a:srgbClr>
                        </a:outerShdw>
                      </a:effectLst>
                      <a:latin typeface="+mn-lt"/>
                      <a:ea typeface="+mn-ea"/>
                      <a:cs typeface="+mn-cs"/>
                    </a:defRPr>
                  </a:pPr>
                  <a:endParaRPr lang="en-US"/>
                </a:p>
              </c:txPr>
              <c:dLblPos val="bestFit"/>
              <c:showLegendKey val="0"/>
              <c:showVal val="0"/>
              <c:showCatName val="1"/>
              <c:showSerName val="0"/>
              <c:showPercent val="1"/>
              <c:showBubbleSize val="0"/>
              <c:separator>
</c:separator>
              <c:extLst>
                <c:ext xmlns:c15="http://schemas.microsoft.com/office/drawing/2012/chart" uri="{CE6537A1-D6FC-4f65-9D91-7224C49458BB}">
                  <c15:spPr xmlns:c15="http://schemas.microsoft.com/office/drawing/2012/chart">
                    <a:prstGeom prst="rect">
                      <a:avLst/>
                    </a:prstGeom>
                    <a:noFill/>
                    <a:ln>
                      <a:noFill/>
                    </a:ln>
                  </c15:spPr>
                  <c15:layout>
                    <c:manualLayout>
                      <c:w val="0.16274628075425818"/>
                      <c:h val="0.13907145464847864"/>
                    </c:manualLayout>
                  </c15:layout>
                </c:ext>
                <c:ext xmlns:c16="http://schemas.microsoft.com/office/drawing/2014/chart" uri="{C3380CC4-5D6E-409C-BE32-E72D297353CC}">
                  <c16:uniqueId val="{00000003-78EE-394B-958A-CF8380C4F93B}"/>
                </c:ext>
              </c:extLst>
            </c:dLbl>
            <c:dLbl>
              <c:idx val="3"/>
              <c:layout>
                <c:manualLayout>
                  <c:x val="8.7537623573143736E-2"/>
                  <c:y val="-0.15451670805492923"/>
                </c:manualLayout>
              </c:layout>
              <c:dLblPos val="bestFit"/>
              <c:showLegendKey val="0"/>
              <c:showVal val="0"/>
              <c:showCatName val="1"/>
              <c:showSerName val="0"/>
              <c:showPercent val="1"/>
              <c:showBubbleSize val="0"/>
              <c:separator>
</c:separator>
              <c:extLst>
                <c:ext xmlns:c15="http://schemas.microsoft.com/office/drawing/2012/chart" uri="{CE6537A1-D6FC-4f65-9D91-7224C49458BB}">
                  <c15:layout>
                    <c:manualLayout>
                      <c:w val="0.23119406226292172"/>
                      <c:h val="0.19022786995592433"/>
                    </c:manualLayout>
                  </c15:layout>
                </c:ext>
                <c:ext xmlns:c16="http://schemas.microsoft.com/office/drawing/2014/chart" uri="{C3380CC4-5D6E-409C-BE32-E72D297353CC}">
                  <c16:uniqueId val="{00000007-78EE-394B-958A-CF8380C4F93B}"/>
                </c:ext>
              </c:extLst>
            </c:dLbl>
            <c:spPr>
              <a:noFill/>
              <a:ln>
                <a:noFill/>
              </a:ln>
              <a:effectLst/>
            </c:spPr>
            <c:txPr>
              <a:bodyPr rot="0" spcFirstLastPara="1" vertOverflow="overflow" horzOverflow="overflow" vert="horz" wrap="square" lIns="90000" tIns="46800" rIns="90000" bIns="46800" anchor="ctr" anchorCtr="1">
                <a:spAutoFit/>
              </a:bodyPr>
              <a:lstStyle/>
              <a:p>
                <a:pPr>
                  <a:defRPr sz="900" b="0" i="0" u="none" strike="noStrike" kern="1200" baseline="0">
                    <a:solidFill>
                      <a:schemeClr val="bg1"/>
                    </a:solidFill>
                    <a:effectLst>
                      <a:outerShdw blurRad="50800" dist="50800" dir="5400000" sx="1000" sy="1000" algn="ctr" rotWithShape="0">
                        <a:srgbClr val="000000">
                          <a:alpha val="43137"/>
                        </a:srgbClr>
                      </a:outerShdw>
                    </a:effectLst>
                    <a:latin typeface="+mn-lt"/>
                    <a:ea typeface="+mn-ea"/>
                    <a:cs typeface="+mn-cs"/>
                  </a:defRPr>
                </a:pPr>
                <a:endParaRPr lang="en-US"/>
              </a:p>
            </c:txPr>
            <c:dLblPos val="inEnd"/>
            <c:showLegendKey val="0"/>
            <c:showVal val="0"/>
            <c:showCatName val="1"/>
            <c:showSerName val="0"/>
            <c:showPercent val="1"/>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spPr xmlns:c15="http://schemas.microsoft.com/office/drawing/2012/chart">
                  <a:prstGeom prst="rect">
                    <a:avLst/>
                  </a:prstGeom>
                  <a:noFill/>
                  <a:ln>
                    <a:noFill/>
                  </a:ln>
                </c15:spPr>
              </c:ext>
            </c:extLst>
          </c:dLbls>
          <c:cat>
            <c:strRef>
              <c:f>Sheet1!$A$2:$A$14</c:f>
              <c:strCache>
                <c:ptCount val="5"/>
                <c:pt idx="0">
                  <c:v>Content</c:v>
                </c:pt>
                <c:pt idx="1">
                  <c:v>Rights Protection / TMCH</c:v>
                </c:pt>
                <c:pt idx="2">
                  <c:v>WHOIS</c:v>
                </c:pt>
                <c:pt idx="3">
                  <c:v>Domain Management</c:v>
                </c:pt>
                <c:pt idx="4">
                  <c:v>Misc.</c:v>
                </c:pt>
              </c:strCache>
            </c:strRef>
          </c:cat>
          <c:val>
            <c:numRef>
              <c:f>Sheet1!$B$2:$B$6</c:f>
              <c:numCache>
                <c:formatCode>General</c:formatCode>
                <c:ptCount val="5"/>
                <c:pt idx="0">
                  <c:v>867</c:v>
                </c:pt>
                <c:pt idx="1">
                  <c:v>645</c:v>
                </c:pt>
                <c:pt idx="2">
                  <c:v>1051</c:v>
                </c:pt>
                <c:pt idx="3">
                  <c:v>4482</c:v>
                </c:pt>
                <c:pt idx="4">
                  <c:v>356</c:v>
                </c:pt>
              </c:numCache>
            </c:numRef>
          </c:val>
          <c:extLst>
            <c:ext xmlns:c16="http://schemas.microsoft.com/office/drawing/2014/chart" uri="{C3380CC4-5D6E-409C-BE32-E72D297353CC}">
              <c16:uniqueId val="{0000000A-78EE-394B-958A-CF8380C4F93B}"/>
            </c:ext>
          </c:extLst>
        </c:ser>
        <c:dLbls>
          <c:dLblPos val="outEnd"/>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65388161694245184"/>
          <c:y val="0.35123993656757568"/>
          <c:w val="0.31010182444024287"/>
          <c:h val="0.30903769437588657"/>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44">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37840" cy="466434"/>
          </a:xfrm>
          <a:prstGeom prst="rect">
            <a:avLst/>
          </a:prstGeom>
          <a:noFill/>
          <a:ln>
            <a:noFill/>
          </a:ln>
        </p:spPr>
        <p:txBody>
          <a:bodyPr spcFirstLastPara="1" wrap="square" lIns="93175" tIns="46575" rIns="93175" bIns="46575"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970938" y="0"/>
            <a:ext cx="3037840" cy="466434"/>
          </a:xfrm>
          <a:prstGeom prst="rect">
            <a:avLst/>
          </a:prstGeom>
          <a:noFill/>
          <a:ln>
            <a:noFill/>
          </a:ln>
        </p:spPr>
        <p:txBody>
          <a:bodyPr spcFirstLastPara="1" wrap="square" lIns="93175" tIns="46575" rIns="93175" bIns="46575"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829967"/>
            <a:ext cx="3037840" cy="466433"/>
          </a:xfrm>
          <a:prstGeom prst="rect">
            <a:avLst/>
          </a:prstGeom>
          <a:noFill/>
          <a:ln>
            <a:noFill/>
          </a:ln>
        </p:spPr>
        <p:txBody>
          <a:bodyPr spcFirstLastPara="1" wrap="square" lIns="93175" tIns="46575" rIns="93175" bIns="46575"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3"/>
        <p:cNvGrpSpPr/>
        <p:nvPr/>
      </p:nvGrpSpPr>
      <p:grpSpPr>
        <a:xfrm>
          <a:off x="0" y="0"/>
          <a:ext cx="0" cy="0"/>
          <a:chOff x="0" y="0"/>
          <a:chExt cx="0" cy="0"/>
        </a:xfrm>
      </p:grpSpPr>
      <p:sp>
        <p:nvSpPr>
          <p:cNvPr id="864" name="Google Shape;864;p2:notes"/>
          <p:cNvSpPr txBox="1">
            <a:spLocks noGrp="1"/>
          </p:cNvSpPr>
          <p:nvPr>
            <p:ph type="body" idx="1"/>
          </p:nvPr>
        </p:nvSpPr>
        <p:spPr>
          <a:xfrm>
            <a:off x="701040" y="4473892"/>
            <a:ext cx="5608320" cy="3660458"/>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865" name="Google Shape;865;p2: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1"/>
        <p:cNvGrpSpPr/>
        <p:nvPr/>
      </p:nvGrpSpPr>
      <p:grpSpPr>
        <a:xfrm>
          <a:off x="0" y="0"/>
          <a:ext cx="0" cy="0"/>
          <a:chOff x="0" y="0"/>
          <a:chExt cx="0" cy="0"/>
        </a:xfrm>
      </p:grpSpPr>
      <p:sp>
        <p:nvSpPr>
          <p:cNvPr id="872" name="Google Shape;872;p3: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73" name="Google Shape;873;p3: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874" name="Google Shape;874;p3: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8"/>
        <p:cNvGrpSpPr/>
        <p:nvPr/>
      </p:nvGrpSpPr>
      <p:grpSpPr>
        <a:xfrm>
          <a:off x="0" y="0"/>
          <a:ext cx="0" cy="0"/>
          <a:chOff x="0" y="0"/>
          <a:chExt cx="0" cy="0"/>
        </a:xfrm>
      </p:grpSpPr>
      <p:sp>
        <p:nvSpPr>
          <p:cNvPr id="879" name="Google Shape;879;p4:notes"/>
          <p:cNvSpPr txBox="1">
            <a:spLocks noGrp="1"/>
          </p:cNvSpPr>
          <p:nvPr>
            <p:ph type="body" idx="1"/>
          </p:nvPr>
        </p:nvSpPr>
        <p:spPr>
          <a:xfrm>
            <a:off x="701040" y="4473892"/>
            <a:ext cx="5608320" cy="3660458"/>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880" name="Google Shape;880;p4: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3"/>
        <p:cNvGrpSpPr/>
        <p:nvPr/>
      </p:nvGrpSpPr>
      <p:grpSpPr>
        <a:xfrm>
          <a:off x="0" y="0"/>
          <a:ext cx="0" cy="0"/>
          <a:chOff x="0" y="0"/>
          <a:chExt cx="0" cy="0"/>
        </a:xfrm>
      </p:grpSpPr>
      <p:sp>
        <p:nvSpPr>
          <p:cNvPr id="884" name="Google Shape;884;p5: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85" name="Google Shape;885;p5: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endParaRPr dirty="0"/>
          </a:p>
        </p:txBody>
      </p:sp>
      <p:sp>
        <p:nvSpPr>
          <p:cNvPr id="886" name="Google Shape;886;p5: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5</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0"/>
        <p:cNvGrpSpPr/>
        <p:nvPr/>
      </p:nvGrpSpPr>
      <p:grpSpPr>
        <a:xfrm>
          <a:off x="0" y="0"/>
          <a:ext cx="0" cy="0"/>
          <a:chOff x="0" y="0"/>
          <a:chExt cx="0" cy="0"/>
        </a:xfrm>
      </p:grpSpPr>
      <p:sp>
        <p:nvSpPr>
          <p:cNvPr id="891" name="Google Shape;891;p6: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92" name="Google Shape;892;p6: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342900" lvl="0" indent="-317500" algn="l" rtl="0">
              <a:spcBef>
                <a:spcPts val="0"/>
              </a:spcBef>
              <a:spcAft>
                <a:spcPts val="0"/>
              </a:spcAft>
              <a:buClr>
                <a:schemeClr val="dk1"/>
              </a:buClr>
              <a:buSzPts val="1100"/>
              <a:buFont typeface="Noto Sans Symbols"/>
              <a:buChar char="◉"/>
            </a:pPr>
            <a:r>
              <a:rPr lang="en-US" sz="1100">
                <a:latin typeface="Arial"/>
                <a:ea typeface="Arial"/>
                <a:cs typeface="Arial"/>
                <a:sym typeface="Arial"/>
              </a:rPr>
              <a:t>Primary Audience: ‘Everyday‘ registrants </a:t>
            </a:r>
            <a:endParaRPr sz="1100">
              <a:latin typeface="Arial"/>
              <a:ea typeface="Arial"/>
              <a:cs typeface="Arial"/>
              <a:sym typeface="Arial"/>
            </a:endParaRPr>
          </a:p>
          <a:p>
            <a:pPr marL="798512" lvl="1" indent="-315912" algn="l" rtl="0">
              <a:spcBef>
                <a:spcPts val="500"/>
              </a:spcBef>
              <a:spcAft>
                <a:spcPts val="0"/>
              </a:spcAft>
              <a:buClr>
                <a:schemeClr val="dk1"/>
              </a:buClr>
              <a:buSzPts val="1100"/>
              <a:buFont typeface="Noto Sans Symbols"/>
              <a:buChar char="⚪"/>
            </a:pPr>
            <a:r>
              <a:rPr lang="en-US" sz="1100">
                <a:latin typeface="Arial"/>
                <a:ea typeface="Arial"/>
                <a:cs typeface="Arial"/>
                <a:sym typeface="Arial"/>
              </a:rPr>
              <a:t>Typically have 1-2 domain name(s); and</a:t>
            </a:r>
            <a:endParaRPr sz="1100">
              <a:latin typeface="Arial"/>
              <a:ea typeface="Arial"/>
              <a:cs typeface="Arial"/>
              <a:sym typeface="Arial"/>
            </a:endParaRPr>
          </a:p>
          <a:p>
            <a:pPr marL="798512" lvl="1" indent="-315912" algn="l" rtl="0">
              <a:spcBef>
                <a:spcPts val="500"/>
              </a:spcBef>
              <a:spcAft>
                <a:spcPts val="0"/>
              </a:spcAft>
              <a:buClr>
                <a:schemeClr val="dk1"/>
              </a:buClr>
              <a:buSzPts val="1100"/>
              <a:buFont typeface="Noto Sans Symbols"/>
              <a:buChar char="⚪"/>
            </a:pPr>
            <a:r>
              <a:rPr lang="en-US" sz="1100">
                <a:latin typeface="Arial"/>
                <a:ea typeface="Arial"/>
                <a:cs typeface="Arial"/>
                <a:sym typeface="Arial"/>
              </a:rPr>
              <a:t>Little to no knowledge of DNS ecosystem, ICANN, or ICANN policies.</a:t>
            </a:r>
            <a:endParaRPr sz="1100">
              <a:latin typeface="Arial"/>
              <a:ea typeface="Arial"/>
              <a:cs typeface="Arial"/>
              <a:sym typeface="Arial"/>
            </a:endParaRPr>
          </a:p>
          <a:p>
            <a:pPr marL="342900" lvl="0" indent="-317500" algn="l" rtl="0">
              <a:spcBef>
                <a:spcPts val="2000"/>
              </a:spcBef>
              <a:spcAft>
                <a:spcPts val="0"/>
              </a:spcAft>
              <a:buClr>
                <a:schemeClr val="dk1"/>
              </a:buClr>
              <a:buSzPts val="1100"/>
              <a:buFont typeface="Noto Sans Symbols"/>
              <a:buChar char="◉"/>
            </a:pPr>
            <a:r>
              <a:rPr lang="en-US" sz="1100">
                <a:latin typeface="Arial"/>
                <a:ea typeface="Arial"/>
                <a:cs typeface="Arial"/>
                <a:sym typeface="Arial"/>
              </a:rPr>
              <a:t>Secondary Audience: Larger portfolio registrants/companies</a:t>
            </a:r>
            <a:endParaRPr sz="1100">
              <a:latin typeface="Arial"/>
              <a:ea typeface="Arial"/>
              <a:cs typeface="Arial"/>
              <a:sym typeface="Arial"/>
            </a:endParaRPr>
          </a:p>
          <a:p>
            <a:pPr marL="798512" lvl="1" indent="-315912" algn="l" rtl="0">
              <a:spcBef>
                <a:spcPts val="500"/>
              </a:spcBef>
              <a:spcAft>
                <a:spcPts val="0"/>
              </a:spcAft>
              <a:buClr>
                <a:schemeClr val="dk1"/>
              </a:buClr>
              <a:buSzPts val="1100"/>
              <a:buFont typeface="Noto Sans Symbols"/>
              <a:buChar char="⚪"/>
            </a:pPr>
            <a:r>
              <a:rPr lang="en-US" sz="1100">
                <a:latin typeface="Arial"/>
                <a:ea typeface="Arial"/>
                <a:cs typeface="Arial"/>
                <a:sym typeface="Arial"/>
              </a:rPr>
              <a:t>Education and capacity building around security, preventing phishing/malware, and other fraudulent attacks (OCTO Technical Engagement).</a:t>
            </a:r>
            <a:endParaRPr sz="1100">
              <a:latin typeface="Arial"/>
              <a:ea typeface="Arial"/>
              <a:cs typeface="Arial"/>
              <a:sym typeface="Arial"/>
            </a:endParaRPr>
          </a:p>
          <a:p>
            <a:pPr marL="342900" lvl="0" indent="-317500" algn="l" rtl="0">
              <a:spcBef>
                <a:spcPts val="2000"/>
              </a:spcBef>
              <a:spcAft>
                <a:spcPts val="0"/>
              </a:spcAft>
              <a:buClr>
                <a:schemeClr val="dk1"/>
              </a:buClr>
              <a:buSzPts val="1100"/>
              <a:buFont typeface="Noto Sans Symbols"/>
              <a:buChar char="◉"/>
            </a:pPr>
            <a:r>
              <a:rPr lang="en-US" sz="1100">
                <a:latin typeface="Arial"/>
                <a:ea typeface="Arial"/>
                <a:cs typeface="Arial"/>
                <a:sym typeface="Arial"/>
              </a:rPr>
              <a:t>Community Stakeholders: Registrars Stakeholder Group (RrSG), Registries Stakeholder Group (RySG), country code top-level domains (ccTLDs), Noncommercial Stakeholder Group (NCSG), Not-for-Profit Operational Concerns Constituency (NPOC), At-Large Advisory Committee (ALAC), and others in the community.</a:t>
            </a:r>
            <a:endParaRPr sz="1100">
              <a:latin typeface="Arial"/>
              <a:ea typeface="Arial"/>
              <a:cs typeface="Arial"/>
              <a:sym typeface="Arial"/>
            </a:endParaRPr>
          </a:p>
          <a:p>
            <a:pPr marL="798512" lvl="1" indent="-315912" algn="l" rtl="0">
              <a:spcBef>
                <a:spcPts val="500"/>
              </a:spcBef>
              <a:spcAft>
                <a:spcPts val="0"/>
              </a:spcAft>
              <a:buClr>
                <a:schemeClr val="dk1"/>
              </a:buClr>
              <a:buSzPts val="1100"/>
              <a:buFont typeface="Noto Sans Symbols"/>
              <a:buChar char="⚪"/>
            </a:pPr>
            <a:r>
              <a:rPr lang="en-US" sz="1100" b="1">
                <a:latin typeface="Arial"/>
                <a:ea typeface="Arial"/>
                <a:cs typeface="Arial"/>
                <a:sym typeface="Arial"/>
              </a:rPr>
              <a:t>We want to hear from you </a:t>
            </a:r>
            <a:r>
              <a:rPr lang="en-US" sz="1100">
                <a:latin typeface="Arial"/>
                <a:ea typeface="Arial"/>
                <a:cs typeface="Arial"/>
                <a:sym typeface="Arial"/>
              </a:rPr>
              <a:t>and facilitate discussions around registrant issues and challenges.</a:t>
            </a:r>
            <a:endParaRPr sz="1100"/>
          </a:p>
        </p:txBody>
      </p:sp>
      <p:sp>
        <p:nvSpPr>
          <p:cNvPr id="893" name="Google Shape;893;p6: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7"/>
        <p:cNvGrpSpPr/>
        <p:nvPr/>
      </p:nvGrpSpPr>
      <p:grpSpPr>
        <a:xfrm>
          <a:off x="0" y="0"/>
          <a:ext cx="0" cy="0"/>
          <a:chOff x="0" y="0"/>
          <a:chExt cx="0" cy="0"/>
        </a:xfrm>
      </p:grpSpPr>
      <p:sp>
        <p:nvSpPr>
          <p:cNvPr id="898" name="Google Shape;898;g1f792436680_0_0: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99" name="Google Shape;899;g1f792436680_0_0:notes"/>
          <p:cNvSpPr txBox="1">
            <a:spLocks noGrp="1"/>
          </p:cNvSpPr>
          <p:nvPr>
            <p:ph type="body" idx="1"/>
          </p:nvPr>
        </p:nvSpPr>
        <p:spPr>
          <a:xfrm>
            <a:off x="701040" y="4473892"/>
            <a:ext cx="5608200" cy="3660600"/>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r>
              <a:rPr lang="en-US"/>
              <a:t>Much of 2022 was spent doing exciting engagement events (all online), speaking to various audiences about topics such as Registrant Rights and Responsibilities and Domain Name Management Best Practices, among others. </a:t>
            </a:r>
            <a:endParaRPr/>
          </a:p>
        </p:txBody>
      </p:sp>
      <p:sp>
        <p:nvSpPr>
          <p:cNvPr id="900" name="Google Shape;900;g1f792436680_0_0:notes"/>
          <p:cNvSpPr txBox="1">
            <a:spLocks noGrp="1"/>
          </p:cNvSpPr>
          <p:nvPr>
            <p:ph type="sldNum" idx="12"/>
          </p:nvPr>
        </p:nvSpPr>
        <p:spPr>
          <a:xfrm>
            <a:off x="3970938" y="8829967"/>
            <a:ext cx="3037800" cy="466500"/>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4"/>
        <p:cNvGrpSpPr/>
        <p:nvPr/>
      </p:nvGrpSpPr>
      <p:grpSpPr>
        <a:xfrm>
          <a:off x="0" y="0"/>
          <a:ext cx="0" cy="0"/>
          <a:chOff x="0" y="0"/>
          <a:chExt cx="0" cy="0"/>
        </a:xfrm>
      </p:grpSpPr>
      <p:sp>
        <p:nvSpPr>
          <p:cNvPr id="905" name="Google Shape;905;p8:notes"/>
          <p:cNvSpPr txBox="1">
            <a:spLocks noGrp="1"/>
          </p:cNvSpPr>
          <p:nvPr>
            <p:ph type="body" idx="1"/>
          </p:nvPr>
        </p:nvSpPr>
        <p:spPr>
          <a:xfrm>
            <a:off x="701040" y="4473892"/>
            <a:ext cx="5608320" cy="3660458"/>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906" name="Google Shape;906;p8: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6"/>
        <p:cNvGrpSpPr/>
        <p:nvPr/>
      </p:nvGrpSpPr>
      <p:grpSpPr>
        <a:xfrm>
          <a:off x="0" y="0"/>
          <a:ext cx="0" cy="0"/>
          <a:chOff x="0" y="0"/>
          <a:chExt cx="0" cy="0"/>
        </a:xfrm>
      </p:grpSpPr>
      <p:sp>
        <p:nvSpPr>
          <p:cNvPr id="917" name="Google Shape;917;g208a852184d_0_0: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18" name="Google Shape;918;g208a852184d_0_0:notes"/>
          <p:cNvSpPr txBox="1">
            <a:spLocks noGrp="1"/>
          </p:cNvSpPr>
          <p:nvPr>
            <p:ph type="body" idx="1"/>
          </p:nvPr>
        </p:nvSpPr>
        <p:spPr>
          <a:xfrm>
            <a:off x="701040" y="4473892"/>
            <a:ext cx="5608200" cy="3660600"/>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919" name="Google Shape;919;g208a852184d_0_0:notes"/>
          <p:cNvSpPr txBox="1">
            <a:spLocks noGrp="1"/>
          </p:cNvSpPr>
          <p:nvPr>
            <p:ph type="sldNum" idx="12"/>
          </p:nvPr>
        </p:nvSpPr>
        <p:spPr>
          <a:xfrm>
            <a:off x="3970938" y="8829967"/>
            <a:ext cx="3037800" cy="466500"/>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3"/>
        <p:cNvGrpSpPr/>
        <p:nvPr/>
      </p:nvGrpSpPr>
      <p:grpSpPr>
        <a:xfrm>
          <a:off x="0" y="0"/>
          <a:ext cx="0" cy="0"/>
          <a:chOff x="0" y="0"/>
          <a:chExt cx="0" cy="0"/>
        </a:xfrm>
      </p:grpSpPr>
      <p:sp>
        <p:nvSpPr>
          <p:cNvPr id="924" name="Google Shape;924;g208a852184d_0_6: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25" name="Google Shape;925;g208a852184d_0_6:notes"/>
          <p:cNvSpPr txBox="1">
            <a:spLocks noGrp="1"/>
          </p:cNvSpPr>
          <p:nvPr>
            <p:ph type="body" idx="1"/>
          </p:nvPr>
        </p:nvSpPr>
        <p:spPr>
          <a:xfrm>
            <a:off x="701040" y="4473892"/>
            <a:ext cx="5608200" cy="3660600"/>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926" name="Google Shape;926;g208a852184d_0_6:notes"/>
          <p:cNvSpPr txBox="1">
            <a:spLocks noGrp="1"/>
          </p:cNvSpPr>
          <p:nvPr>
            <p:ph type="sldNum" idx="12"/>
          </p:nvPr>
        </p:nvSpPr>
        <p:spPr>
          <a:xfrm>
            <a:off x="3970938" y="8829967"/>
            <a:ext cx="3037800" cy="466500"/>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10</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0"/>
        <p:cNvGrpSpPr/>
        <p:nvPr/>
      </p:nvGrpSpPr>
      <p:grpSpPr>
        <a:xfrm>
          <a:off x="0" y="0"/>
          <a:ext cx="0" cy="0"/>
          <a:chOff x="0" y="0"/>
          <a:chExt cx="0" cy="0"/>
        </a:xfrm>
      </p:grpSpPr>
      <p:sp>
        <p:nvSpPr>
          <p:cNvPr id="931" name="Google Shape;931;p15: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32" name="Google Shape;932;p15: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933" name="Google Shape;933;p15: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11</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6"/>
        <p:cNvGrpSpPr/>
        <p:nvPr/>
      </p:nvGrpSpPr>
      <p:grpSpPr>
        <a:xfrm>
          <a:off x="0" y="0"/>
          <a:ext cx="0" cy="0"/>
          <a:chOff x="0" y="0"/>
          <a:chExt cx="0" cy="0"/>
        </a:xfrm>
      </p:grpSpPr>
      <p:sp>
        <p:nvSpPr>
          <p:cNvPr id="937" name="Google Shape;937;p16: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38" name="Google Shape;938;p16: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939" name="Google Shape;939;p16: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12</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3"/>
        <p:cNvGrpSpPr/>
        <p:nvPr/>
      </p:nvGrpSpPr>
      <p:grpSpPr>
        <a:xfrm>
          <a:off x="0" y="0"/>
          <a:ext cx="0" cy="0"/>
          <a:chOff x="0" y="0"/>
          <a:chExt cx="0" cy="0"/>
        </a:xfrm>
      </p:grpSpPr>
      <p:sp>
        <p:nvSpPr>
          <p:cNvPr id="944" name="Google Shape;944;g202840fcd69_0_16: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5" name="Google Shape;945;g202840fcd69_0_16:notes"/>
          <p:cNvSpPr txBox="1">
            <a:spLocks noGrp="1"/>
          </p:cNvSpPr>
          <p:nvPr>
            <p:ph type="body" idx="1"/>
          </p:nvPr>
        </p:nvSpPr>
        <p:spPr>
          <a:xfrm>
            <a:off x="701040" y="4473892"/>
            <a:ext cx="5608200" cy="3660600"/>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946" name="Google Shape;946;g202840fcd69_0_16:notes"/>
          <p:cNvSpPr txBox="1">
            <a:spLocks noGrp="1"/>
          </p:cNvSpPr>
          <p:nvPr>
            <p:ph type="sldNum" idx="12"/>
          </p:nvPr>
        </p:nvSpPr>
        <p:spPr>
          <a:xfrm>
            <a:off x="3970938" y="8829967"/>
            <a:ext cx="3037800" cy="466500"/>
          </a:xfrm>
          <a:prstGeom prst="rect">
            <a:avLst/>
          </a:prstGeom>
        </p:spPr>
        <p:txBody>
          <a:bodyPr spcFirstLastPara="1" wrap="square" lIns="93175" tIns="46575" rIns="93175" bIns="46575"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13</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9"/>
        <p:cNvGrpSpPr/>
        <p:nvPr/>
      </p:nvGrpSpPr>
      <p:grpSpPr>
        <a:xfrm>
          <a:off x="0" y="0"/>
          <a:ext cx="0" cy="0"/>
          <a:chOff x="0" y="0"/>
          <a:chExt cx="0" cy="0"/>
        </a:xfrm>
      </p:grpSpPr>
      <p:sp>
        <p:nvSpPr>
          <p:cNvPr id="950" name="Google Shape;950;g202840fcd69_0_8: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1" name="Google Shape;951;g202840fcd69_0_8:notes"/>
          <p:cNvSpPr txBox="1">
            <a:spLocks noGrp="1"/>
          </p:cNvSpPr>
          <p:nvPr>
            <p:ph type="body" idx="1"/>
          </p:nvPr>
        </p:nvSpPr>
        <p:spPr>
          <a:xfrm>
            <a:off x="701040" y="4473892"/>
            <a:ext cx="5608200" cy="3660600"/>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952" name="Google Shape;952;g202840fcd69_0_8:notes"/>
          <p:cNvSpPr txBox="1">
            <a:spLocks noGrp="1"/>
          </p:cNvSpPr>
          <p:nvPr>
            <p:ph type="sldNum" idx="12"/>
          </p:nvPr>
        </p:nvSpPr>
        <p:spPr>
          <a:xfrm>
            <a:off x="3970938" y="8829967"/>
            <a:ext cx="3037800" cy="466500"/>
          </a:xfrm>
          <a:prstGeom prst="rect">
            <a:avLst/>
          </a:prstGeom>
        </p:spPr>
        <p:txBody>
          <a:bodyPr spcFirstLastPara="1" wrap="square" lIns="93175" tIns="46575" rIns="93175" bIns="46575"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14</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6"/>
        <p:cNvGrpSpPr/>
        <p:nvPr/>
      </p:nvGrpSpPr>
      <p:grpSpPr>
        <a:xfrm>
          <a:off x="0" y="0"/>
          <a:ext cx="0" cy="0"/>
          <a:chOff x="0" y="0"/>
          <a:chExt cx="0" cy="0"/>
        </a:xfrm>
      </p:grpSpPr>
      <p:sp>
        <p:nvSpPr>
          <p:cNvPr id="957" name="Google Shape;957;p18: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58" name="Google Shape;958;p18: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959" name="Google Shape;959;p18: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15</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2"/>
        <p:cNvGrpSpPr/>
        <p:nvPr/>
      </p:nvGrpSpPr>
      <p:grpSpPr>
        <a:xfrm>
          <a:off x="0" y="0"/>
          <a:ext cx="0" cy="0"/>
          <a:chOff x="0" y="0"/>
          <a:chExt cx="0" cy="0"/>
        </a:xfrm>
      </p:grpSpPr>
      <p:sp>
        <p:nvSpPr>
          <p:cNvPr id="963" name="Google Shape;963;p19:notes"/>
          <p:cNvSpPr txBox="1">
            <a:spLocks noGrp="1"/>
          </p:cNvSpPr>
          <p:nvPr>
            <p:ph type="body" idx="1"/>
          </p:nvPr>
        </p:nvSpPr>
        <p:spPr>
          <a:xfrm>
            <a:off x="701040" y="4473892"/>
            <a:ext cx="5608320" cy="3660458"/>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964" name="Google Shape;964;p19: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3"/>
        <p:cNvGrpSpPr/>
        <p:nvPr/>
      </p:nvGrpSpPr>
      <p:grpSpPr>
        <a:xfrm>
          <a:off x="0" y="0"/>
          <a:ext cx="0" cy="0"/>
          <a:chOff x="0" y="0"/>
          <a:chExt cx="0" cy="0"/>
        </a:xfrm>
      </p:grpSpPr>
      <p:sp>
        <p:nvSpPr>
          <p:cNvPr id="974" name="Google Shape;974;g20282d9c6a0_0_12:notes"/>
          <p:cNvSpPr txBox="1">
            <a:spLocks noGrp="1"/>
          </p:cNvSpPr>
          <p:nvPr>
            <p:ph type="body" idx="1"/>
          </p:nvPr>
        </p:nvSpPr>
        <p:spPr>
          <a:xfrm>
            <a:off x="701040" y="4473892"/>
            <a:ext cx="5608200" cy="3660600"/>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975" name="Google Shape;975;g20282d9c6a0_0_12: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1"/>
        <p:cNvGrpSpPr/>
        <p:nvPr/>
      </p:nvGrpSpPr>
      <p:grpSpPr>
        <a:xfrm>
          <a:off x="0" y="0"/>
          <a:ext cx="0" cy="0"/>
          <a:chOff x="0" y="0"/>
          <a:chExt cx="0" cy="0"/>
        </a:xfrm>
      </p:grpSpPr>
      <p:sp>
        <p:nvSpPr>
          <p:cNvPr id="982" name="Google Shape;982;p22: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83" name="Google Shape;983;p22: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984" name="Google Shape;984;p22: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18</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7"/>
        <p:cNvGrpSpPr/>
        <p:nvPr/>
      </p:nvGrpSpPr>
      <p:grpSpPr>
        <a:xfrm>
          <a:off x="0" y="0"/>
          <a:ext cx="0" cy="0"/>
          <a:chOff x="0" y="0"/>
          <a:chExt cx="0" cy="0"/>
        </a:xfrm>
      </p:grpSpPr>
      <p:sp>
        <p:nvSpPr>
          <p:cNvPr id="988" name="Google Shape;988;p21:notes"/>
          <p:cNvSpPr txBox="1">
            <a:spLocks noGrp="1"/>
          </p:cNvSpPr>
          <p:nvPr>
            <p:ph type="body" idx="1"/>
          </p:nvPr>
        </p:nvSpPr>
        <p:spPr>
          <a:xfrm>
            <a:off x="701040" y="4473892"/>
            <a:ext cx="5608320" cy="3660458"/>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989" name="Google Shape;989;p21: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3"/>
        <p:cNvGrpSpPr/>
        <p:nvPr/>
      </p:nvGrpSpPr>
      <p:grpSpPr>
        <a:xfrm>
          <a:off x="0" y="0"/>
          <a:ext cx="0" cy="0"/>
          <a:chOff x="0" y="0"/>
          <a:chExt cx="0" cy="0"/>
        </a:xfrm>
      </p:grpSpPr>
      <p:sp>
        <p:nvSpPr>
          <p:cNvPr id="994" name="Google Shape;994;p23:notes"/>
          <p:cNvSpPr txBox="1">
            <a:spLocks noGrp="1"/>
          </p:cNvSpPr>
          <p:nvPr>
            <p:ph type="body" idx="1"/>
          </p:nvPr>
        </p:nvSpPr>
        <p:spPr>
          <a:xfrm>
            <a:off x="701040" y="4473892"/>
            <a:ext cx="5608320" cy="3660458"/>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dirty="0"/>
          </a:p>
        </p:txBody>
      </p:sp>
      <p:sp>
        <p:nvSpPr>
          <p:cNvPr id="995" name="Google Shape;995;p23: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7.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hyperlink" Target="http://facebook.com/icannorg" TargetMode="External"/><Relationship Id="rId18" Type="http://schemas.openxmlformats.org/officeDocument/2006/relationships/hyperlink" Target="https://soundcloud.com/icann" TargetMode="External"/><Relationship Id="rId3" Type="http://schemas.openxmlformats.org/officeDocument/2006/relationships/hyperlink" Target="https://www.flickr.com/photos/icann" TargetMode="External"/><Relationship Id="rId21" Type="http://schemas.openxmlformats.org/officeDocument/2006/relationships/hyperlink" Target="https://www.instagram.com/icannorg" TargetMode="External"/><Relationship Id="rId7" Type="http://schemas.openxmlformats.org/officeDocument/2006/relationships/hyperlink" Target="http://linkedin.com/company/icann" TargetMode="External"/><Relationship Id="rId12" Type="http://schemas.openxmlformats.org/officeDocument/2006/relationships/hyperlink" Target="https://www.facebook.com/icannorg" TargetMode="External"/><Relationship Id="rId17" Type="http://schemas.openxmlformats.org/officeDocument/2006/relationships/hyperlink" Target="https://www.youtube.com/user/ICANNnews" TargetMode="External"/><Relationship Id="rId2" Type="http://schemas.openxmlformats.org/officeDocument/2006/relationships/image" Target="../media/image4.png"/><Relationship Id="rId16" Type="http://schemas.openxmlformats.org/officeDocument/2006/relationships/image" Target="../media/image24.png"/><Relationship Id="rId20" Type="http://schemas.openxmlformats.org/officeDocument/2006/relationships/hyperlink" Target="https://www.slideshare.net/icannpresentations" TargetMode="External"/><Relationship Id="rId1" Type="http://schemas.openxmlformats.org/officeDocument/2006/relationships/slideMaster" Target="../slideMasters/slideMaster1.xml"/><Relationship Id="rId6" Type="http://schemas.openxmlformats.org/officeDocument/2006/relationships/hyperlink" Target="https://www.linkedin.com/company/icann" TargetMode="External"/><Relationship Id="rId11" Type="http://schemas.openxmlformats.org/officeDocument/2006/relationships/image" Target="../media/image22.png"/><Relationship Id="rId5" Type="http://schemas.openxmlformats.org/officeDocument/2006/relationships/image" Target="../media/image20.png"/><Relationship Id="rId15" Type="http://schemas.openxmlformats.org/officeDocument/2006/relationships/hyperlink" Target="http://youtube.com/user/ICANNnews" TargetMode="External"/><Relationship Id="rId10" Type="http://schemas.openxmlformats.org/officeDocument/2006/relationships/hyperlink" Target="http://twitter.com/icann" TargetMode="External"/><Relationship Id="rId19" Type="http://schemas.openxmlformats.org/officeDocument/2006/relationships/image" Target="../media/image25.png"/><Relationship Id="rId4" Type="http://schemas.openxmlformats.org/officeDocument/2006/relationships/hyperlink" Target="http://flickr.com/photos/icann" TargetMode="External"/><Relationship Id="rId9" Type="http://schemas.openxmlformats.org/officeDocument/2006/relationships/hyperlink" Target="https://www.twitter.com/icann" TargetMode="External"/><Relationship Id="rId14" Type="http://schemas.openxmlformats.org/officeDocument/2006/relationships/image" Target="../media/image23.png"/><Relationship Id="rId22" Type="http://schemas.openxmlformats.org/officeDocument/2006/relationships/image" Target="../media/image26.png"/></Relationships>
</file>

<file path=ppt/slideLayouts/_rels/slideLayout50.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image" Target="../media/image27.png"/><Relationship Id="rId1" Type="http://schemas.openxmlformats.org/officeDocument/2006/relationships/slideMaster" Target="../slideMasters/slideMaster1.xml"/><Relationship Id="rId6" Type="http://schemas.openxmlformats.org/officeDocument/2006/relationships/image" Target="../media/image31.png"/><Relationship Id="rId5" Type="http://schemas.openxmlformats.org/officeDocument/2006/relationships/image" Target="../media/image30.png"/><Relationship Id="rId10" Type="http://schemas.openxmlformats.org/officeDocument/2006/relationships/image" Target="../media/image35.png"/><Relationship Id="rId4" Type="http://schemas.openxmlformats.org/officeDocument/2006/relationships/image" Target="../media/image29.png"/><Relationship Id="rId9" Type="http://schemas.openxmlformats.org/officeDocument/2006/relationships/image" Target="../media/image34.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ullets">
  <p:cSld name="Bullets">
    <p:spTree>
      <p:nvGrpSpPr>
        <p:cNvPr id="1" name="Shape 20"/>
        <p:cNvGrpSpPr/>
        <p:nvPr/>
      </p:nvGrpSpPr>
      <p:grpSpPr>
        <a:xfrm>
          <a:off x="0" y="0"/>
          <a:ext cx="0" cy="0"/>
          <a:chOff x="0" y="0"/>
          <a:chExt cx="0" cy="0"/>
        </a:xfrm>
      </p:grpSpPr>
      <p:sp>
        <p:nvSpPr>
          <p:cNvPr id="21" name="Google Shape;21;p2"/>
          <p:cNvSpPr txBox="1">
            <a:spLocks noGrp="1"/>
          </p:cNvSpPr>
          <p:nvPr>
            <p:ph type="title"/>
          </p:nvPr>
        </p:nvSpPr>
        <p:spPr>
          <a:xfrm>
            <a:off x="374905" y="46181"/>
            <a:ext cx="8012951" cy="450663"/>
          </a:xfrm>
          <a:prstGeom prst="rect">
            <a:avLst/>
          </a:prstGeom>
          <a:noFill/>
          <a:ln>
            <a:noFill/>
          </a:ln>
        </p:spPr>
        <p:txBody>
          <a:bodyPr spcFirstLastPara="1" wrap="square" lIns="0" tIns="45700" rIns="0" bIns="45700" anchor="t" anchorCtr="0">
            <a:normAutofit/>
          </a:bodyPr>
          <a:lstStyle>
            <a:lvl1pPr marR="0" lvl="0" algn="l" rtl="0">
              <a:spcBef>
                <a:spcPts val="0"/>
              </a:spcBef>
              <a:spcAft>
                <a:spcPts val="0"/>
              </a:spcAft>
              <a:buClr>
                <a:srgbClr val="0B3458"/>
              </a:buClr>
              <a:buSzPts val="2800"/>
              <a:buFont typeface="Arial"/>
              <a:buNone/>
              <a:defRPr sz="2800" b="1" i="0" u="none" strike="noStrike" cap="none">
                <a:solidFill>
                  <a:srgbClr val="0B3458"/>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2" name="Google Shape;22;p2"/>
          <p:cNvSpPr txBox="1">
            <a:spLocks noGrp="1"/>
          </p:cNvSpPr>
          <p:nvPr>
            <p:ph type="body" idx="1"/>
          </p:nvPr>
        </p:nvSpPr>
        <p:spPr>
          <a:xfrm>
            <a:off x="609600" y="1470214"/>
            <a:ext cx="7907338" cy="4571813"/>
          </a:xfrm>
          <a:prstGeom prst="rect">
            <a:avLst/>
          </a:prstGeom>
          <a:noFill/>
          <a:ln>
            <a:noFill/>
          </a:ln>
        </p:spPr>
        <p:txBody>
          <a:bodyPr spcFirstLastPara="1" wrap="square" lIns="0" tIns="0" rIns="0" bIns="0" anchor="t" anchorCtr="0">
            <a:normAutofit/>
          </a:bodyPr>
          <a:lstStyle>
            <a:lvl1pPr marL="457200" marR="0" lvl="0" indent="-319087" algn="l" rtl="0">
              <a:spcBef>
                <a:spcPts val="2000"/>
              </a:spcBef>
              <a:spcAft>
                <a:spcPts val="0"/>
              </a:spcAft>
              <a:buClr>
                <a:srgbClr val="000000"/>
              </a:buClr>
              <a:buSzPts val="1425"/>
              <a:buFont typeface="Noto Sans Symbols"/>
              <a:buChar char="◉"/>
              <a:defRPr sz="1900" b="0" i="0" u="none" strike="noStrike" cap="none">
                <a:solidFill>
                  <a:srgbClr val="000000"/>
                </a:solidFill>
                <a:latin typeface="Arial"/>
                <a:ea typeface="Arial"/>
                <a:cs typeface="Arial"/>
                <a:sym typeface="Arial"/>
              </a:defRPr>
            </a:lvl1pPr>
            <a:lvl2pPr marL="914400" marR="0" lvl="1" indent="-319087" algn="l" rtl="0">
              <a:spcBef>
                <a:spcPts val="500"/>
              </a:spcBef>
              <a:spcAft>
                <a:spcPts val="0"/>
              </a:spcAft>
              <a:buClr>
                <a:srgbClr val="000000"/>
              </a:buClr>
              <a:buSzPts val="1425"/>
              <a:buFont typeface="Noto Sans Symbols"/>
              <a:buChar char="⚪"/>
              <a:defRPr sz="1900" b="0" i="0" u="none" strike="noStrike" cap="none">
                <a:solidFill>
                  <a:srgbClr val="000000"/>
                </a:solidFill>
                <a:latin typeface="Arial"/>
                <a:ea typeface="Arial"/>
                <a:cs typeface="Arial"/>
                <a:sym typeface="Arial"/>
              </a:defRPr>
            </a:lvl2pPr>
            <a:lvl3pPr marL="1371600" marR="0" lvl="2" indent="-349250" algn="l" rtl="0">
              <a:spcBef>
                <a:spcPts val="500"/>
              </a:spcBef>
              <a:spcAft>
                <a:spcPts val="0"/>
              </a:spcAft>
              <a:buClr>
                <a:srgbClr val="000000"/>
              </a:buClr>
              <a:buSzPts val="1900"/>
              <a:buFont typeface="Arial"/>
              <a:buChar char="•"/>
              <a:defRPr sz="1900" b="0" i="0" u="none" strike="noStrike" cap="none">
                <a:solidFill>
                  <a:srgbClr val="000000"/>
                </a:solidFill>
                <a:latin typeface="Arial"/>
                <a:ea typeface="Arial"/>
                <a:cs typeface="Arial"/>
                <a:sym typeface="Arial"/>
              </a:defRPr>
            </a:lvl3pPr>
            <a:lvl4pPr marL="1828800" marR="0" lvl="3" indent="-349250" algn="l" rtl="0">
              <a:spcBef>
                <a:spcPts val="380"/>
              </a:spcBef>
              <a:spcAft>
                <a:spcPts val="0"/>
              </a:spcAft>
              <a:buClr>
                <a:srgbClr val="000000"/>
              </a:buClr>
              <a:buSzPts val="1900"/>
              <a:buFont typeface="Arial"/>
              <a:buChar char="–"/>
              <a:defRPr sz="1900" b="0" i="0" u="none" strike="noStrike" cap="none">
                <a:solidFill>
                  <a:srgbClr val="000000"/>
                </a:solidFill>
                <a:latin typeface="Arial"/>
                <a:ea typeface="Arial"/>
                <a:cs typeface="Arial"/>
                <a:sym typeface="Arial"/>
              </a:defRPr>
            </a:lvl4pPr>
            <a:lvl5pPr marL="2286000" marR="0" lvl="4" indent="-349250" algn="l" rtl="0">
              <a:spcBef>
                <a:spcPts val="380"/>
              </a:spcBef>
              <a:spcAft>
                <a:spcPts val="0"/>
              </a:spcAft>
              <a:buClr>
                <a:srgbClr val="000000"/>
              </a:buClr>
              <a:buSzPts val="1900"/>
              <a:buFont typeface="Arial"/>
              <a:buChar char="»"/>
              <a:defRPr sz="1900" b="0" i="0" u="none" strike="noStrike" cap="none">
                <a:solidFill>
                  <a:srgbClr val="000000"/>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Cover 1 Blue">
  <p:cSld name="Cover 1 Blue">
    <p:spTree>
      <p:nvGrpSpPr>
        <p:cNvPr id="1" name="Shape 23"/>
        <p:cNvGrpSpPr/>
        <p:nvPr/>
      </p:nvGrpSpPr>
      <p:grpSpPr>
        <a:xfrm>
          <a:off x="0" y="0"/>
          <a:ext cx="0" cy="0"/>
          <a:chOff x="0" y="0"/>
          <a:chExt cx="0" cy="0"/>
        </a:xfrm>
      </p:grpSpPr>
      <p:sp>
        <p:nvSpPr>
          <p:cNvPr id="24" name="Google Shape;24;p3"/>
          <p:cNvSpPr/>
          <p:nvPr/>
        </p:nvSpPr>
        <p:spPr>
          <a:xfrm>
            <a:off x="0" y="0"/>
            <a:ext cx="9144000" cy="6858000"/>
          </a:xfrm>
          <a:prstGeom prst="rect">
            <a:avLst/>
          </a:prstGeom>
          <a:solidFill>
            <a:schemeClr val="accent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5" name="Google Shape;25;p3"/>
          <p:cNvSpPr txBox="1">
            <a:spLocks noGrp="1"/>
          </p:cNvSpPr>
          <p:nvPr>
            <p:ph type="title"/>
          </p:nvPr>
        </p:nvSpPr>
        <p:spPr>
          <a:xfrm>
            <a:off x="610724" y="2"/>
            <a:ext cx="7744845" cy="2533369"/>
          </a:xfrm>
          <a:prstGeom prst="rect">
            <a:avLst/>
          </a:prstGeom>
          <a:noFill/>
          <a:ln>
            <a:noFill/>
          </a:ln>
        </p:spPr>
        <p:txBody>
          <a:bodyPr spcFirstLastPara="1" wrap="square" lIns="0" tIns="0" rIns="0" bIns="0" anchor="b" anchorCtr="0">
            <a:normAutofit/>
          </a:bodyPr>
          <a:lstStyle>
            <a:lvl1pPr marR="0" lvl="0" algn="l" rtl="0">
              <a:spcBef>
                <a:spcPts val="0"/>
              </a:spcBef>
              <a:spcAft>
                <a:spcPts val="0"/>
              </a:spcAft>
              <a:buClr>
                <a:schemeClr val="lt1"/>
              </a:buClr>
              <a:buSzPts val="3600"/>
              <a:buFont typeface="Arial"/>
              <a:buNone/>
              <a:defRPr sz="3600" b="1" i="0" u="none" strike="noStrike" cap="non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6" name="Google Shape;26;p3"/>
          <p:cNvSpPr txBox="1">
            <a:spLocks noGrp="1"/>
          </p:cNvSpPr>
          <p:nvPr>
            <p:ph type="body" idx="1"/>
          </p:nvPr>
        </p:nvSpPr>
        <p:spPr>
          <a:xfrm>
            <a:off x="610724" y="3562904"/>
            <a:ext cx="7744845" cy="716808"/>
          </a:xfrm>
          <a:prstGeom prst="rect">
            <a:avLst/>
          </a:prstGeom>
          <a:noFill/>
          <a:ln>
            <a:noFill/>
          </a:ln>
        </p:spPr>
        <p:txBody>
          <a:bodyPr spcFirstLastPara="1" wrap="square" lIns="0" tIns="0" rIns="0" bIns="0" anchor="t" anchorCtr="0">
            <a:normAutofit/>
          </a:bodyPr>
          <a:lstStyle>
            <a:lvl1pPr marL="457200" marR="0" lvl="0" indent="-228600" algn="l" rtl="0">
              <a:spcBef>
                <a:spcPts val="0"/>
              </a:spcBef>
              <a:spcAft>
                <a:spcPts val="0"/>
              </a:spcAft>
              <a:buClr>
                <a:schemeClr val="lt1"/>
              </a:buClr>
              <a:buSzPts val="1800"/>
              <a:buFont typeface="Arial"/>
              <a:buNone/>
              <a:defRPr sz="1800" b="0" i="0" u="none" strike="noStrike" cap="none">
                <a:solidFill>
                  <a:schemeClr val="lt1"/>
                </a:solidFill>
                <a:latin typeface="Arial"/>
                <a:ea typeface="Arial"/>
                <a:cs typeface="Arial"/>
                <a:sym typeface="Arial"/>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7" name="Google Shape;27;p3"/>
          <p:cNvSpPr txBox="1">
            <a:spLocks noGrp="1"/>
          </p:cNvSpPr>
          <p:nvPr>
            <p:ph type="body" idx="2"/>
          </p:nvPr>
        </p:nvSpPr>
        <p:spPr>
          <a:xfrm>
            <a:off x="610724" y="4252819"/>
            <a:ext cx="7744845" cy="273605"/>
          </a:xfrm>
          <a:prstGeom prst="rect">
            <a:avLst/>
          </a:prstGeom>
          <a:noFill/>
          <a:ln>
            <a:noFill/>
          </a:ln>
        </p:spPr>
        <p:txBody>
          <a:bodyPr spcFirstLastPara="1" wrap="square" lIns="0" tIns="0" rIns="0" bIns="0" anchor="t" anchorCtr="0">
            <a:normAutofit/>
          </a:bodyPr>
          <a:lstStyle>
            <a:lvl1pPr marL="457200" marR="0" lvl="0" indent="-228600" algn="l" rtl="0">
              <a:spcBef>
                <a:spcPts val="0"/>
              </a:spcBef>
              <a:spcAft>
                <a:spcPts val="0"/>
              </a:spcAft>
              <a:buClr>
                <a:schemeClr val="lt1"/>
              </a:buClr>
              <a:buSzPts val="1800"/>
              <a:buFont typeface="Arial"/>
              <a:buNone/>
              <a:defRPr sz="1800" b="0" i="0" u="none" strike="noStrike" cap="none">
                <a:solidFill>
                  <a:schemeClr val="lt1"/>
                </a:solidFill>
                <a:latin typeface="Arial"/>
                <a:ea typeface="Arial"/>
                <a:cs typeface="Arial"/>
                <a:sym typeface="Arial"/>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8" name="Google Shape;28;p3"/>
          <p:cNvSpPr txBox="1">
            <a:spLocks noGrp="1"/>
          </p:cNvSpPr>
          <p:nvPr>
            <p:ph type="body" idx="3"/>
          </p:nvPr>
        </p:nvSpPr>
        <p:spPr>
          <a:xfrm>
            <a:off x="610724" y="4544354"/>
            <a:ext cx="7744845" cy="403785"/>
          </a:xfrm>
          <a:prstGeom prst="rect">
            <a:avLst/>
          </a:prstGeom>
          <a:noFill/>
          <a:ln>
            <a:noFill/>
          </a:ln>
        </p:spPr>
        <p:txBody>
          <a:bodyPr spcFirstLastPara="1" wrap="square" lIns="0" tIns="0" rIns="0" bIns="0" anchor="t" anchorCtr="0">
            <a:normAutofit/>
          </a:bodyPr>
          <a:lstStyle>
            <a:lvl1pPr marL="457200" marR="0" lvl="0" indent="-228600" algn="l" rtl="0">
              <a:spcBef>
                <a:spcPts val="0"/>
              </a:spcBef>
              <a:spcAft>
                <a:spcPts val="0"/>
              </a:spcAft>
              <a:buClr>
                <a:schemeClr val="lt1"/>
              </a:buClr>
              <a:buSzPts val="1800"/>
              <a:buFont typeface="Arial"/>
              <a:buNone/>
              <a:defRPr sz="1800" b="0" i="0" u="none" strike="noStrike" cap="none">
                <a:solidFill>
                  <a:schemeClr val="lt1"/>
                </a:solidFill>
                <a:latin typeface="Arial"/>
                <a:ea typeface="Arial"/>
                <a:cs typeface="Arial"/>
                <a:sym typeface="Arial"/>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pic>
        <p:nvPicPr>
          <p:cNvPr id="29" name="Google Shape;29;p3"/>
          <p:cNvPicPr preferRelativeResize="0"/>
          <p:nvPr/>
        </p:nvPicPr>
        <p:blipFill rotWithShape="1">
          <a:blip r:embed="rId2">
            <a:alphaModFix/>
          </a:blip>
          <a:srcRect/>
          <a:stretch/>
        </p:blipFill>
        <p:spPr>
          <a:xfrm>
            <a:off x="641993" y="5512926"/>
            <a:ext cx="1193800" cy="952500"/>
          </a:xfrm>
          <a:prstGeom prst="rect">
            <a:avLst/>
          </a:prstGeom>
          <a:noFill/>
          <a:ln>
            <a:noFill/>
          </a:ln>
        </p:spPr>
      </p:pic>
      <p:sp>
        <p:nvSpPr>
          <p:cNvPr id="30" name="Google Shape;30;p3"/>
          <p:cNvSpPr txBox="1">
            <a:spLocks noGrp="1"/>
          </p:cNvSpPr>
          <p:nvPr>
            <p:ph type="body" idx="4"/>
          </p:nvPr>
        </p:nvSpPr>
        <p:spPr>
          <a:xfrm>
            <a:off x="610724" y="2854692"/>
            <a:ext cx="7744845" cy="716808"/>
          </a:xfrm>
          <a:prstGeom prst="rect">
            <a:avLst/>
          </a:prstGeom>
          <a:noFill/>
          <a:ln>
            <a:noFill/>
          </a:ln>
        </p:spPr>
        <p:txBody>
          <a:bodyPr spcFirstLastPara="1" wrap="square" lIns="0" tIns="0" rIns="0" bIns="0" anchor="t" anchorCtr="0">
            <a:normAutofit/>
          </a:bodyPr>
          <a:lstStyle>
            <a:lvl1pPr marL="457200" marR="0" lvl="0" indent="-228600" algn="l" rtl="0">
              <a:spcBef>
                <a:spcPts val="0"/>
              </a:spcBef>
              <a:spcAft>
                <a:spcPts val="0"/>
              </a:spcAft>
              <a:buClr>
                <a:schemeClr val="lt1"/>
              </a:buClr>
              <a:buSzPts val="1800"/>
              <a:buFont typeface="Arial"/>
              <a:buNone/>
              <a:defRPr sz="1800" b="1" i="0" u="none" strike="noStrike" cap="none">
                <a:solidFill>
                  <a:schemeClr val="lt1"/>
                </a:solidFill>
                <a:latin typeface="Arial"/>
                <a:ea typeface="Arial"/>
                <a:cs typeface="Arial"/>
                <a:sym typeface="Arial"/>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Agenda Divider 2">
  <p:cSld name="Agenda Divider 2">
    <p:spTree>
      <p:nvGrpSpPr>
        <p:cNvPr id="1" name="Shape 31"/>
        <p:cNvGrpSpPr/>
        <p:nvPr/>
      </p:nvGrpSpPr>
      <p:grpSpPr>
        <a:xfrm>
          <a:off x="0" y="0"/>
          <a:ext cx="0" cy="0"/>
          <a:chOff x="0" y="0"/>
          <a:chExt cx="0" cy="0"/>
        </a:xfrm>
      </p:grpSpPr>
      <p:pic>
        <p:nvPicPr>
          <p:cNvPr id="32" name="Google Shape;32;p4"/>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3" name="Google Shape;33;p4"/>
          <p:cNvSpPr/>
          <p:nvPr/>
        </p:nvSpPr>
        <p:spPr>
          <a:xfrm>
            <a:off x="0" y="6320549"/>
            <a:ext cx="9144000" cy="537453"/>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34" name="Google Shape;34;p4"/>
          <p:cNvPicPr preferRelativeResize="0"/>
          <p:nvPr/>
        </p:nvPicPr>
        <p:blipFill rotWithShape="1">
          <a:blip r:embed="rId3">
            <a:alphaModFix/>
          </a:blip>
          <a:srcRect/>
          <a:stretch/>
        </p:blipFill>
        <p:spPr>
          <a:xfrm>
            <a:off x="237745" y="6460580"/>
            <a:ext cx="368521" cy="293992"/>
          </a:xfrm>
          <a:prstGeom prst="rect">
            <a:avLst/>
          </a:prstGeom>
          <a:noFill/>
          <a:ln>
            <a:noFill/>
          </a:ln>
        </p:spPr>
      </p:pic>
      <p:cxnSp>
        <p:nvCxnSpPr>
          <p:cNvPr id="35" name="Google Shape;35;p4"/>
          <p:cNvCxnSpPr/>
          <p:nvPr/>
        </p:nvCxnSpPr>
        <p:spPr>
          <a:xfrm>
            <a:off x="0" y="6320547"/>
            <a:ext cx="9144000" cy="0"/>
          </a:xfrm>
          <a:prstGeom prst="straightConnector1">
            <a:avLst/>
          </a:prstGeom>
          <a:noFill/>
          <a:ln w="12700" cap="flat" cmpd="sng">
            <a:solidFill>
              <a:srgbClr val="0B3458"/>
            </a:solidFill>
            <a:prstDash val="solid"/>
            <a:round/>
            <a:headEnd type="none" w="sm" len="sm"/>
            <a:tailEnd type="none" w="sm" len="sm"/>
          </a:ln>
        </p:spPr>
      </p:cxnSp>
      <p:sp>
        <p:nvSpPr>
          <p:cNvPr id="36" name="Google Shape;36;p4"/>
          <p:cNvSpPr txBox="1"/>
          <p:nvPr/>
        </p:nvSpPr>
        <p:spPr>
          <a:xfrm>
            <a:off x="8493979" y="6445467"/>
            <a:ext cx="794877" cy="36512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rgbClr val="002B49"/>
                </a:solidFill>
                <a:latin typeface="Arial"/>
                <a:ea typeface="Arial"/>
                <a:cs typeface="Arial"/>
                <a:sym typeface="Arial"/>
              </a:rPr>
              <a:t>   | </a:t>
            </a:r>
            <a:fld id="{00000000-1234-1234-1234-123412341234}" type="slidenum">
              <a:rPr lang="en-US" sz="1200">
                <a:solidFill>
                  <a:srgbClr val="002B49"/>
                </a:solidFill>
                <a:latin typeface="Arial"/>
                <a:ea typeface="Arial"/>
                <a:cs typeface="Arial"/>
                <a:sym typeface="Arial"/>
              </a:rPr>
              <a:t>‹#›</a:t>
            </a:fld>
            <a:endParaRPr sz="1200">
              <a:solidFill>
                <a:srgbClr val="002B49"/>
              </a:solidFill>
              <a:latin typeface="Arial"/>
              <a:ea typeface="Arial"/>
              <a:cs typeface="Arial"/>
              <a:sym typeface="Arial"/>
            </a:endParaRPr>
          </a:p>
        </p:txBody>
      </p:sp>
      <p:sp>
        <p:nvSpPr>
          <p:cNvPr id="37" name="Google Shape;37;p4"/>
          <p:cNvSpPr txBox="1">
            <a:spLocks noGrp="1"/>
          </p:cNvSpPr>
          <p:nvPr>
            <p:ph type="body" idx="1"/>
          </p:nvPr>
        </p:nvSpPr>
        <p:spPr>
          <a:xfrm>
            <a:off x="573741" y="3030399"/>
            <a:ext cx="6247234" cy="1783649"/>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0"/>
              </a:spcBef>
              <a:spcAft>
                <a:spcPts val="0"/>
              </a:spcAft>
              <a:buClr>
                <a:schemeClr val="lt1"/>
              </a:buClr>
              <a:buSzPts val="3500"/>
              <a:buFont typeface="Arial"/>
              <a:buNone/>
              <a:defRPr sz="3500" b="0" i="0" u="none" strike="noStrike" cap="none">
                <a:solidFill>
                  <a:schemeClr val="lt1"/>
                </a:solidFill>
                <a:latin typeface="Arial"/>
                <a:ea typeface="Arial"/>
                <a:cs typeface="Arial"/>
                <a:sym typeface="Arial"/>
              </a:defRPr>
            </a:lvl1pPr>
            <a:lvl2pPr marL="914400" marR="0" lvl="1" indent="-228600" algn="l" rtl="0">
              <a:spcBef>
                <a:spcPts val="560"/>
              </a:spcBef>
              <a:spcAft>
                <a:spcPts val="0"/>
              </a:spcAft>
              <a:buClr>
                <a:srgbClr val="DDD9C3"/>
              </a:buClr>
              <a:buSzPts val="2800"/>
              <a:buFont typeface="Arial"/>
              <a:buNone/>
              <a:defRPr sz="2800" b="0" i="0" u="none" strike="noStrike" cap="none">
                <a:solidFill>
                  <a:srgbClr val="DDD9C3"/>
                </a:solidFill>
                <a:latin typeface="Arial"/>
                <a:ea typeface="Arial"/>
                <a:cs typeface="Arial"/>
                <a:sym typeface="Arial"/>
              </a:defRPr>
            </a:lvl2pPr>
            <a:lvl3pPr marL="1371600" marR="0" lvl="2" indent="-228600" algn="l" rtl="0">
              <a:spcBef>
                <a:spcPts val="480"/>
              </a:spcBef>
              <a:spcAft>
                <a:spcPts val="0"/>
              </a:spcAft>
              <a:buClr>
                <a:srgbClr val="DDD9C3"/>
              </a:buClr>
              <a:buSzPts val="2400"/>
              <a:buFont typeface="Arial"/>
              <a:buNone/>
              <a:defRPr sz="2400" b="0" i="0" u="none" strike="noStrike" cap="none">
                <a:solidFill>
                  <a:srgbClr val="DDD9C3"/>
                </a:solidFill>
                <a:latin typeface="Arial"/>
                <a:ea typeface="Arial"/>
                <a:cs typeface="Arial"/>
                <a:sym typeface="Arial"/>
              </a:defRPr>
            </a:lvl3pPr>
            <a:lvl4pPr marL="1828800" marR="0" lvl="3" indent="-228600" algn="l" rtl="0">
              <a:spcBef>
                <a:spcPts val="400"/>
              </a:spcBef>
              <a:spcAft>
                <a:spcPts val="0"/>
              </a:spcAft>
              <a:buClr>
                <a:srgbClr val="DDD9C3"/>
              </a:buClr>
              <a:buSzPts val="2000"/>
              <a:buFont typeface="Arial"/>
              <a:buNone/>
              <a:defRPr sz="2000" b="0" i="0" u="none" strike="noStrike" cap="none">
                <a:solidFill>
                  <a:srgbClr val="DDD9C3"/>
                </a:solidFill>
                <a:latin typeface="Arial"/>
                <a:ea typeface="Arial"/>
                <a:cs typeface="Arial"/>
                <a:sym typeface="Arial"/>
              </a:defRPr>
            </a:lvl4pPr>
            <a:lvl5pPr marL="2286000" marR="0" lvl="4" indent="-228600" algn="l" rtl="0">
              <a:spcBef>
                <a:spcPts val="400"/>
              </a:spcBef>
              <a:spcAft>
                <a:spcPts val="0"/>
              </a:spcAft>
              <a:buClr>
                <a:srgbClr val="DDD9C3"/>
              </a:buClr>
              <a:buSzPts val="2000"/>
              <a:buFont typeface="Arial"/>
              <a:buNone/>
              <a:defRPr sz="2000" b="0" i="0" u="none" strike="noStrike" cap="none">
                <a:solidFill>
                  <a:srgbClr val="DDD9C3"/>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8" name="Google Shape;38;p4"/>
          <p:cNvSpPr txBox="1">
            <a:spLocks noGrp="1"/>
          </p:cNvSpPr>
          <p:nvPr>
            <p:ph type="title"/>
          </p:nvPr>
        </p:nvSpPr>
        <p:spPr>
          <a:xfrm>
            <a:off x="564638" y="1308849"/>
            <a:ext cx="6256337" cy="1701535"/>
          </a:xfrm>
          <a:prstGeom prst="rect">
            <a:avLst/>
          </a:prstGeom>
          <a:noFill/>
          <a:ln>
            <a:noFill/>
          </a:ln>
        </p:spPr>
        <p:txBody>
          <a:bodyPr spcFirstLastPara="1" wrap="square" lIns="91425" tIns="45700" rIns="91425" bIns="45700" anchor="b" anchorCtr="0">
            <a:normAutofit/>
          </a:bodyPr>
          <a:lstStyle>
            <a:lvl1pPr marR="0" lvl="0" algn="l" rtl="0">
              <a:spcBef>
                <a:spcPts val="0"/>
              </a:spcBef>
              <a:spcAft>
                <a:spcPts val="0"/>
              </a:spcAft>
              <a:buClr>
                <a:schemeClr val="lt1"/>
              </a:buClr>
              <a:buSzPts val="3500"/>
              <a:buFont typeface="Arial"/>
              <a:buNone/>
              <a:defRPr sz="3500" b="1" i="0" u="none" strike="noStrike" cap="non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Background Slide">
  <p:cSld name="Blank Background Slide">
    <p:spTree>
      <p:nvGrpSpPr>
        <p:cNvPr id="1" name="Shape 39"/>
        <p:cNvGrpSpPr/>
        <p:nvPr/>
      </p:nvGrpSpPr>
      <p:grpSpPr>
        <a:xfrm>
          <a:off x="0" y="0"/>
          <a:ext cx="0" cy="0"/>
          <a:chOff x="0" y="0"/>
          <a:chExt cx="0" cy="0"/>
        </a:xfrm>
      </p:grpSpPr>
      <p:sp>
        <p:nvSpPr>
          <p:cNvPr id="40" name="Google Shape;40;p5"/>
          <p:cNvSpPr txBox="1">
            <a:spLocks noGrp="1"/>
          </p:cNvSpPr>
          <p:nvPr>
            <p:ph type="title"/>
          </p:nvPr>
        </p:nvSpPr>
        <p:spPr>
          <a:xfrm>
            <a:off x="374905" y="46181"/>
            <a:ext cx="8012951" cy="450663"/>
          </a:xfrm>
          <a:prstGeom prst="rect">
            <a:avLst/>
          </a:prstGeom>
          <a:noFill/>
          <a:ln>
            <a:noFill/>
          </a:ln>
        </p:spPr>
        <p:txBody>
          <a:bodyPr spcFirstLastPara="1" wrap="square" lIns="0" tIns="45700" rIns="0" bIns="45700" anchor="t" anchorCtr="0">
            <a:noAutofit/>
          </a:bodyPr>
          <a:lstStyle>
            <a:lvl1pPr marR="0" lvl="0" algn="l" rtl="0">
              <a:spcBef>
                <a:spcPts val="0"/>
              </a:spcBef>
              <a:spcAft>
                <a:spcPts val="0"/>
              </a:spcAft>
              <a:buClr>
                <a:srgbClr val="0B3458"/>
              </a:buClr>
              <a:buSzPts val="2800"/>
              <a:buFont typeface="Arial"/>
              <a:buNone/>
              <a:defRPr sz="2800" b="1" i="0" u="none" strike="noStrike" cap="none">
                <a:solidFill>
                  <a:srgbClr val="0B3458"/>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41"/>
        <p:cNvGrpSpPr/>
        <p:nvPr/>
      </p:nvGrpSpPr>
      <p:grpSpPr>
        <a:xfrm>
          <a:off x="0" y="0"/>
          <a:ext cx="0" cy="0"/>
          <a:chOff x="0" y="0"/>
          <a:chExt cx="0" cy="0"/>
        </a:xfrm>
      </p:grpSpPr>
      <p:sp>
        <p:nvSpPr>
          <p:cNvPr id="42" name="Google Shape;42;p6"/>
          <p:cNvSpPr txBox="1">
            <a:spLocks noGrp="1"/>
          </p:cNvSpPr>
          <p:nvPr>
            <p:ph type="ctrTitle"/>
          </p:nvPr>
        </p:nvSpPr>
        <p:spPr>
          <a:xfrm>
            <a:off x="1143000" y="1122363"/>
            <a:ext cx="6858000" cy="2387600"/>
          </a:xfrm>
          <a:prstGeom prst="rect">
            <a:avLst/>
          </a:prstGeom>
          <a:noFill/>
          <a:ln>
            <a:noFill/>
          </a:ln>
        </p:spPr>
        <p:txBody>
          <a:bodyPr spcFirstLastPara="1" wrap="square" lIns="91425" tIns="45700" rIns="91425" bIns="45700" anchor="b" anchorCtr="0">
            <a:noAutofit/>
          </a:bodyPr>
          <a:lstStyle>
            <a:lvl1pPr marR="0" lvl="0" algn="ctr" rtl="0">
              <a:spcBef>
                <a:spcPts val="0"/>
              </a:spcBef>
              <a:spcAft>
                <a:spcPts val="0"/>
              </a:spcAft>
              <a:buClr>
                <a:srgbClr val="0B3458"/>
              </a:buClr>
              <a:buSzPts val="6000"/>
              <a:buFont typeface="Arial"/>
              <a:buNone/>
              <a:defRPr sz="6000" b="1" i="0" u="none" strike="noStrike" cap="none">
                <a:solidFill>
                  <a:srgbClr val="0B3458"/>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3" name="Google Shape;43;p6"/>
          <p:cNvSpPr txBox="1">
            <a:spLocks noGrp="1"/>
          </p:cNvSpPr>
          <p:nvPr>
            <p:ph type="subTitle" idx="1"/>
          </p:nvPr>
        </p:nvSpPr>
        <p:spPr>
          <a:xfrm>
            <a:off x="1143000" y="3602038"/>
            <a:ext cx="6858000" cy="1655762"/>
          </a:xfrm>
          <a:prstGeom prst="rect">
            <a:avLst/>
          </a:prstGeom>
          <a:noFill/>
          <a:ln>
            <a:noFill/>
          </a:ln>
        </p:spPr>
        <p:txBody>
          <a:bodyPr spcFirstLastPara="1" wrap="square" lIns="91425" tIns="45700" rIns="91425" bIns="45700" anchor="t" anchorCtr="0">
            <a:noAutofit/>
          </a:bodyPr>
          <a:lstStyle>
            <a:lvl1pPr marR="0" lvl="0" algn="ctr" rtl="0">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1pPr>
            <a:lvl2pPr marR="0" lvl="1" algn="ctr"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2pPr>
            <a:lvl3pPr marR="0" lvl="2" algn="ctr" rtl="0">
              <a:spcBef>
                <a:spcPts val="36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R="0" lvl="3" algn="ctr"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R="0" lvl="4" algn="ctr"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R="0" lvl="5" algn="ctr"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6pPr>
            <a:lvl7pPr marR="0" lvl="6" algn="ctr"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7pPr>
            <a:lvl8pPr marR="0" lvl="7" algn="ctr"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8pPr>
            <a:lvl9pPr marR="0" lvl="8" algn="ctr"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9pPr>
          </a:lstStyle>
          <a:p>
            <a:endParaRPr/>
          </a:p>
        </p:txBody>
      </p:sp>
      <p:sp>
        <p:nvSpPr>
          <p:cNvPr id="44" name="Google Shape;44;p6"/>
          <p:cNvSpPr txBox="1">
            <a:spLocks noGrp="1"/>
          </p:cNvSpPr>
          <p:nvPr>
            <p:ph type="dt" idx="10"/>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5" name="Google Shape;45;p6"/>
          <p:cNvSpPr txBox="1">
            <a:spLocks noGrp="1"/>
          </p:cNvSpPr>
          <p:nvPr>
            <p:ph type="ftr" idx="11"/>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6" name="Google Shape;46;p6"/>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Arial"/>
                <a:ea typeface="Arial"/>
                <a:cs typeface="Arial"/>
                <a:sym typeface="Arial"/>
              </a:defRPr>
            </a:lvl1pPr>
            <a:lvl2pPr marL="0" marR="0" lvl="1" indent="0" algn="l" rtl="0">
              <a:spcBef>
                <a:spcPts val="0"/>
              </a:spcBef>
              <a:buNone/>
              <a:defRPr sz="1800">
                <a:solidFill>
                  <a:schemeClr val="dk1"/>
                </a:solidFill>
                <a:latin typeface="Arial"/>
                <a:ea typeface="Arial"/>
                <a:cs typeface="Arial"/>
                <a:sym typeface="Arial"/>
              </a:defRPr>
            </a:lvl2pPr>
            <a:lvl3pPr marL="0" marR="0" lvl="2" indent="0" algn="l" rtl="0">
              <a:spcBef>
                <a:spcPts val="0"/>
              </a:spcBef>
              <a:buNone/>
              <a:defRPr sz="1800">
                <a:solidFill>
                  <a:schemeClr val="dk1"/>
                </a:solidFill>
                <a:latin typeface="Arial"/>
                <a:ea typeface="Arial"/>
                <a:cs typeface="Arial"/>
                <a:sym typeface="Arial"/>
              </a:defRPr>
            </a:lvl3pPr>
            <a:lvl4pPr marL="0" marR="0" lvl="3" indent="0" algn="l" rtl="0">
              <a:spcBef>
                <a:spcPts val="0"/>
              </a:spcBef>
              <a:buNone/>
              <a:defRPr sz="1800">
                <a:solidFill>
                  <a:schemeClr val="dk1"/>
                </a:solidFill>
                <a:latin typeface="Arial"/>
                <a:ea typeface="Arial"/>
                <a:cs typeface="Arial"/>
                <a:sym typeface="Arial"/>
              </a:defRPr>
            </a:lvl4pPr>
            <a:lvl5pPr marL="0" marR="0" lvl="4" indent="0" algn="l" rtl="0">
              <a:spcBef>
                <a:spcPts val="0"/>
              </a:spcBef>
              <a:buNone/>
              <a:defRPr sz="1800">
                <a:solidFill>
                  <a:schemeClr val="dk1"/>
                </a:solidFill>
                <a:latin typeface="Arial"/>
                <a:ea typeface="Arial"/>
                <a:cs typeface="Arial"/>
                <a:sym typeface="Arial"/>
              </a:defRPr>
            </a:lvl5pPr>
            <a:lvl6pPr marL="0" marR="0" lvl="5" indent="0" algn="l" rtl="0">
              <a:spcBef>
                <a:spcPts val="0"/>
              </a:spcBef>
              <a:buNone/>
              <a:defRPr sz="1800">
                <a:solidFill>
                  <a:schemeClr val="dk1"/>
                </a:solidFill>
                <a:latin typeface="Arial"/>
                <a:ea typeface="Arial"/>
                <a:cs typeface="Arial"/>
                <a:sym typeface="Arial"/>
              </a:defRPr>
            </a:lvl6pPr>
            <a:lvl7pPr marL="0" marR="0" lvl="6" indent="0" algn="l" rtl="0">
              <a:spcBef>
                <a:spcPts val="0"/>
              </a:spcBef>
              <a:buNone/>
              <a:defRPr sz="1800">
                <a:solidFill>
                  <a:schemeClr val="dk1"/>
                </a:solidFill>
                <a:latin typeface="Arial"/>
                <a:ea typeface="Arial"/>
                <a:cs typeface="Arial"/>
                <a:sym typeface="Arial"/>
              </a:defRPr>
            </a:lvl7pPr>
            <a:lvl8pPr marL="0" marR="0" lvl="7" indent="0" algn="l" rtl="0">
              <a:spcBef>
                <a:spcPts val="0"/>
              </a:spcBef>
              <a:buNone/>
              <a:defRPr sz="1800">
                <a:solidFill>
                  <a:schemeClr val="dk1"/>
                </a:solidFill>
                <a:latin typeface="Arial"/>
                <a:ea typeface="Arial"/>
                <a:cs typeface="Arial"/>
                <a:sym typeface="Arial"/>
              </a:defRPr>
            </a:lvl8pPr>
            <a:lvl9pPr marL="0" marR="0" lvl="8" indent="0" algn="l" rtl="0">
              <a:spcBef>
                <a:spcPts val="0"/>
              </a:spcBef>
              <a:buNone/>
              <a:defRPr sz="18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1_Engage with ICANN White">
  <p:cSld name="1_Engage with ICANN White">
    <p:spTree>
      <p:nvGrpSpPr>
        <p:cNvPr id="1" name="Shape 47"/>
        <p:cNvGrpSpPr/>
        <p:nvPr/>
      </p:nvGrpSpPr>
      <p:grpSpPr>
        <a:xfrm>
          <a:off x="0" y="0"/>
          <a:ext cx="0" cy="0"/>
          <a:chOff x="0" y="0"/>
          <a:chExt cx="0" cy="0"/>
        </a:xfrm>
      </p:grpSpPr>
      <p:sp>
        <p:nvSpPr>
          <p:cNvPr id="48" name="Google Shape;48;p7"/>
          <p:cNvSpPr/>
          <p:nvPr/>
        </p:nvSpPr>
        <p:spPr>
          <a:xfrm>
            <a:off x="2313656" y="685224"/>
            <a:ext cx="6830343" cy="1864933"/>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Arial"/>
              <a:ea typeface="Arial"/>
              <a:cs typeface="Arial"/>
              <a:sym typeface="Arial"/>
            </a:endParaRPr>
          </a:p>
        </p:txBody>
      </p:sp>
      <p:sp>
        <p:nvSpPr>
          <p:cNvPr id="49" name="Google Shape;49;p7"/>
          <p:cNvSpPr/>
          <p:nvPr/>
        </p:nvSpPr>
        <p:spPr>
          <a:xfrm>
            <a:off x="1" y="685224"/>
            <a:ext cx="2232955" cy="1864933"/>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Arial"/>
              <a:ea typeface="Arial"/>
              <a:cs typeface="Arial"/>
              <a:sym typeface="Arial"/>
            </a:endParaRPr>
          </a:p>
        </p:txBody>
      </p:sp>
      <p:pic>
        <p:nvPicPr>
          <p:cNvPr id="50" name="Google Shape;50;p7" descr="ICANN_Logo_W.eps"/>
          <p:cNvPicPr preferRelativeResize="0"/>
          <p:nvPr/>
        </p:nvPicPr>
        <p:blipFill rotWithShape="1">
          <a:blip r:embed="rId2">
            <a:alphaModFix/>
          </a:blip>
          <a:srcRect/>
          <a:stretch/>
        </p:blipFill>
        <p:spPr>
          <a:xfrm>
            <a:off x="161982" y="871077"/>
            <a:ext cx="1962493" cy="1523172"/>
          </a:xfrm>
          <a:prstGeom prst="rect">
            <a:avLst/>
          </a:prstGeom>
          <a:noFill/>
          <a:ln>
            <a:noFill/>
          </a:ln>
        </p:spPr>
      </p:pic>
      <p:sp>
        <p:nvSpPr>
          <p:cNvPr id="51" name="Google Shape;51;p7"/>
          <p:cNvSpPr txBox="1">
            <a:spLocks noGrp="1"/>
          </p:cNvSpPr>
          <p:nvPr>
            <p:ph type="title"/>
          </p:nvPr>
        </p:nvSpPr>
        <p:spPr>
          <a:xfrm>
            <a:off x="374904" y="42394"/>
            <a:ext cx="7886700" cy="531346"/>
          </a:xfrm>
          <a:prstGeom prst="rect">
            <a:avLst/>
          </a:prstGeom>
          <a:noFill/>
          <a:ln>
            <a:noFill/>
          </a:ln>
        </p:spPr>
        <p:txBody>
          <a:bodyPr spcFirstLastPara="1" wrap="square" lIns="0" tIns="45700" rIns="0" bIns="45700" anchor="t" anchorCtr="0">
            <a:noAutofit/>
          </a:bodyPr>
          <a:lstStyle>
            <a:lvl1pPr marR="0" lvl="0" algn="l" rtl="0">
              <a:spcBef>
                <a:spcPts val="0"/>
              </a:spcBef>
              <a:spcAft>
                <a:spcPts val="0"/>
              </a:spcAft>
              <a:buClr>
                <a:srgbClr val="0B3458"/>
              </a:buClr>
              <a:buSzPts val="2800"/>
              <a:buFont typeface="Arial"/>
              <a:buNone/>
              <a:defRPr sz="2800" b="1" i="0" u="none" strike="noStrike" cap="none">
                <a:solidFill>
                  <a:srgbClr val="0B3458"/>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ver 1 White">
  <p:cSld name="Cover 1 White">
    <p:spTree>
      <p:nvGrpSpPr>
        <p:cNvPr id="1" name="Shape 52"/>
        <p:cNvGrpSpPr/>
        <p:nvPr/>
      </p:nvGrpSpPr>
      <p:grpSpPr>
        <a:xfrm>
          <a:off x="0" y="0"/>
          <a:ext cx="0" cy="0"/>
          <a:chOff x="0" y="0"/>
          <a:chExt cx="0" cy="0"/>
        </a:xfrm>
      </p:grpSpPr>
      <p:sp>
        <p:nvSpPr>
          <p:cNvPr id="53" name="Google Shape;53;p8"/>
          <p:cNvSpPr txBox="1">
            <a:spLocks noGrp="1"/>
          </p:cNvSpPr>
          <p:nvPr>
            <p:ph type="title"/>
          </p:nvPr>
        </p:nvSpPr>
        <p:spPr>
          <a:xfrm>
            <a:off x="610727" y="2"/>
            <a:ext cx="7744845" cy="2533369"/>
          </a:xfrm>
          <a:prstGeom prst="rect">
            <a:avLst/>
          </a:prstGeom>
          <a:noFill/>
          <a:ln>
            <a:noFill/>
          </a:ln>
        </p:spPr>
        <p:txBody>
          <a:bodyPr spcFirstLastPara="1" wrap="square" lIns="0" tIns="0" rIns="0" bIns="0" anchor="b" anchorCtr="0">
            <a:normAutofit/>
          </a:bodyPr>
          <a:lstStyle>
            <a:lvl1pPr marR="0" lvl="0" algn="l" rtl="0">
              <a:spcBef>
                <a:spcPts val="0"/>
              </a:spcBef>
              <a:spcAft>
                <a:spcPts val="0"/>
              </a:spcAft>
              <a:buClr>
                <a:srgbClr val="0B3458"/>
              </a:buClr>
              <a:buSzPts val="3600"/>
              <a:buFont typeface="Arial"/>
              <a:buNone/>
              <a:defRPr sz="3600" b="1" i="0" u="none" strike="noStrike" cap="none">
                <a:solidFill>
                  <a:srgbClr val="0B3458"/>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4" name="Google Shape;54;p8"/>
          <p:cNvSpPr txBox="1">
            <a:spLocks noGrp="1"/>
          </p:cNvSpPr>
          <p:nvPr>
            <p:ph type="body" idx="1"/>
          </p:nvPr>
        </p:nvSpPr>
        <p:spPr>
          <a:xfrm>
            <a:off x="610727" y="3562904"/>
            <a:ext cx="7744845" cy="716808"/>
          </a:xfrm>
          <a:prstGeom prst="rect">
            <a:avLst/>
          </a:prstGeom>
          <a:noFill/>
          <a:ln>
            <a:noFill/>
          </a:ln>
        </p:spPr>
        <p:txBody>
          <a:bodyPr spcFirstLastPara="1" wrap="square" lIns="0" tIns="0" rIns="0" bIns="0" anchor="t" anchorCtr="0">
            <a:normAutofit/>
          </a:bodyPr>
          <a:lstStyle>
            <a:lvl1pPr marL="457200" marR="0" lvl="0" indent="-228600" algn="l" rtl="0">
              <a:spcBef>
                <a:spcPts val="0"/>
              </a:spcBef>
              <a:spcAft>
                <a:spcPts val="0"/>
              </a:spcAft>
              <a:buClr>
                <a:srgbClr val="0B3458"/>
              </a:buClr>
              <a:buSzPts val="1800"/>
              <a:buFont typeface="Arial"/>
              <a:buNone/>
              <a:defRPr sz="1800" b="0" i="0" u="none" strike="noStrike" cap="none">
                <a:solidFill>
                  <a:srgbClr val="0B3458"/>
                </a:solidFill>
                <a:latin typeface="Arial"/>
                <a:ea typeface="Arial"/>
                <a:cs typeface="Arial"/>
                <a:sym typeface="Arial"/>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5" name="Google Shape;55;p8"/>
          <p:cNvSpPr txBox="1">
            <a:spLocks noGrp="1"/>
          </p:cNvSpPr>
          <p:nvPr>
            <p:ph type="body" idx="2"/>
          </p:nvPr>
        </p:nvSpPr>
        <p:spPr>
          <a:xfrm>
            <a:off x="610727" y="4252819"/>
            <a:ext cx="7744845" cy="273605"/>
          </a:xfrm>
          <a:prstGeom prst="rect">
            <a:avLst/>
          </a:prstGeom>
          <a:noFill/>
          <a:ln>
            <a:noFill/>
          </a:ln>
        </p:spPr>
        <p:txBody>
          <a:bodyPr spcFirstLastPara="1" wrap="square" lIns="0" tIns="0" rIns="0" bIns="0" anchor="t" anchorCtr="0">
            <a:normAutofit/>
          </a:bodyPr>
          <a:lstStyle>
            <a:lvl1pPr marL="457200" marR="0" lvl="0" indent="-228600" algn="l" rtl="0">
              <a:spcBef>
                <a:spcPts val="0"/>
              </a:spcBef>
              <a:spcAft>
                <a:spcPts val="0"/>
              </a:spcAft>
              <a:buClr>
                <a:srgbClr val="0B3458"/>
              </a:buClr>
              <a:buSzPts val="1800"/>
              <a:buFont typeface="Arial"/>
              <a:buNone/>
              <a:defRPr sz="1800" b="0" i="0" u="none" strike="noStrike" cap="none">
                <a:solidFill>
                  <a:srgbClr val="0B3458"/>
                </a:solidFill>
                <a:latin typeface="Arial"/>
                <a:ea typeface="Arial"/>
                <a:cs typeface="Arial"/>
                <a:sym typeface="Arial"/>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6" name="Google Shape;56;p8"/>
          <p:cNvSpPr txBox="1">
            <a:spLocks noGrp="1"/>
          </p:cNvSpPr>
          <p:nvPr>
            <p:ph type="body" idx="3"/>
          </p:nvPr>
        </p:nvSpPr>
        <p:spPr>
          <a:xfrm>
            <a:off x="610727" y="4553319"/>
            <a:ext cx="7744845" cy="403785"/>
          </a:xfrm>
          <a:prstGeom prst="rect">
            <a:avLst/>
          </a:prstGeom>
          <a:noFill/>
          <a:ln>
            <a:noFill/>
          </a:ln>
        </p:spPr>
        <p:txBody>
          <a:bodyPr spcFirstLastPara="1" wrap="square" lIns="0" tIns="0" rIns="0" bIns="0" anchor="t" anchorCtr="0">
            <a:normAutofit/>
          </a:bodyPr>
          <a:lstStyle>
            <a:lvl1pPr marL="457200" marR="0" lvl="0" indent="-228600" algn="l" rtl="0">
              <a:spcBef>
                <a:spcPts val="0"/>
              </a:spcBef>
              <a:spcAft>
                <a:spcPts val="0"/>
              </a:spcAft>
              <a:buClr>
                <a:srgbClr val="0B3458"/>
              </a:buClr>
              <a:buSzPts val="1800"/>
              <a:buFont typeface="Arial"/>
              <a:buNone/>
              <a:defRPr sz="1800" b="0" i="0" u="none" strike="noStrike" cap="none">
                <a:solidFill>
                  <a:srgbClr val="0B3458"/>
                </a:solidFill>
                <a:latin typeface="Arial"/>
                <a:ea typeface="Arial"/>
                <a:cs typeface="Arial"/>
                <a:sym typeface="Arial"/>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pic>
        <p:nvPicPr>
          <p:cNvPr id="57" name="Google Shape;57;p8"/>
          <p:cNvPicPr preferRelativeResize="0"/>
          <p:nvPr/>
        </p:nvPicPr>
        <p:blipFill rotWithShape="1">
          <a:blip r:embed="rId2">
            <a:alphaModFix/>
          </a:blip>
          <a:srcRect/>
          <a:stretch/>
        </p:blipFill>
        <p:spPr>
          <a:xfrm>
            <a:off x="637000" y="5507609"/>
            <a:ext cx="1189827" cy="949200"/>
          </a:xfrm>
          <a:prstGeom prst="rect">
            <a:avLst/>
          </a:prstGeom>
          <a:noFill/>
          <a:ln>
            <a:noFill/>
          </a:ln>
        </p:spPr>
      </p:pic>
      <p:sp>
        <p:nvSpPr>
          <p:cNvPr id="58" name="Google Shape;58;p8"/>
          <p:cNvSpPr txBox="1">
            <a:spLocks noGrp="1"/>
          </p:cNvSpPr>
          <p:nvPr>
            <p:ph type="body" idx="4"/>
          </p:nvPr>
        </p:nvSpPr>
        <p:spPr>
          <a:xfrm>
            <a:off x="610727" y="2854692"/>
            <a:ext cx="7744845" cy="716808"/>
          </a:xfrm>
          <a:prstGeom prst="rect">
            <a:avLst/>
          </a:prstGeom>
          <a:noFill/>
          <a:ln>
            <a:noFill/>
          </a:ln>
        </p:spPr>
        <p:txBody>
          <a:bodyPr spcFirstLastPara="1" wrap="square" lIns="0" tIns="0" rIns="0" bIns="0" anchor="t" anchorCtr="0">
            <a:normAutofit/>
          </a:bodyPr>
          <a:lstStyle>
            <a:lvl1pPr marL="457200" marR="0" lvl="0" indent="-228600" algn="l" rtl="0">
              <a:spcBef>
                <a:spcPts val="0"/>
              </a:spcBef>
              <a:spcAft>
                <a:spcPts val="0"/>
              </a:spcAft>
              <a:buClr>
                <a:srgbClr val="0B3458"/>
              </a:buClr>
              <a:buSzPts val="1800"/>
              <a:buFont typeface="Arial"/>
              <a:buNone/>
              <a:defRPr sz="1800" b="1" i="0" u="none" strike="noStrike" cap="none">
                <a:solidFill>
                  <a:srgbClr val="0B3458"/>
                </a:solidFill>
                <a:latin typeface="Arial"/>
                <a:ea typeface="Arial"/>
                <a:cs typeface="Arial"/>
                <a:sym typeface="Arial"/>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ver 2 White">
  <p:cSld name="Cover 2 White">
    <p:spTree>
      <p:nvGrpSpPr>
        <p:cNvPr id="1" name="Shape 59"/>
        <p:cNvGrpSpPr/>
        <p:nvPr/>
      </p:nvGrpSpPr>
      <p:grpSpPr>
        <a:xfrm>
          <a:off x="0" y="0"/>
          <a:ext cx="0" cy="0"/>
          <a:chOff x="0" y="0"/>
          <a:chExt cx="0" cy="0"/>
        </a:xfrm>
      </p:grpSpPr>
      <p:sp>
        <p:nvSpPr>
          <p:cNvPr id="60" name="Google Shape;60;p9"/>
          <p:cNvSpPr/>
          <p:nvPr/>
        </p:nvSpPr>
        <p:spPr>
          <a:xfrm>
            <a:off x="1811695" y="6101651"/>
            <a:ext cx="45720" cy="45720"/>
          </a:xfrm>
          <a:prstGeom prst="ellipse">
            <a:avLst/>
          </a:prstGeom>
          <a:solidFill>
            <a:srgbClr val="0B3458"/>
          </a:solid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endParaRPr sz="450">
              <a:solidFill>
                <a:schemeClr val="lt1"/>
              </a:solidFill>
              <a:latin typeface="Arial"/>
              <a:ea typeface="Arial"/>
              <a:cs typeface="Arial"/>
              <a:sym typeface="Arial"/>
            </a:endParaRPr>
          </a:p>
        </p:txBody>
      </p:sp>
      <p:cxnSp>
        <p:nvCxnSpPr>
          <p:cNvPr id="61" name="Google Shape;61;p9"/>
          <p:cNvCxnSpPr/>
          <p:nvPr/>
        </p:nvCxnSpPr>
        <p:spPr>
          <a:xfrm rot="10800000">
            <a:off x="1" y="6124511"/>
            <a:ext cx="1790417" cy="0"/>
          </a:xfrm>
          <a:prstGeom prst="straightConnector1">
            <a:avLst/>
          </a:prstGeom>
          <a:noFill/>
          <a:ln w="12700" cap="flat" cmpd="sng">
            <a:solidFill>
              <a:srgbClr val="0B3458"/>
            </a:solidFill>
            <a:prstDash val="solid"/>
            <a:round/>
            <a:headEnd type="none" w="sm" len="sm"/>
            <a:tailEnd type="none" w="sm" len="sm"/>
          </a:ln>
        </p:spPr>
      </p:cxnSp>
      <p:cxnSp>
        <p:nvCxnSpPr>
          <p:cNvPr id="62" name="Google Shape;62;p9"/>
          <p:cNvCxnSpPr/>
          <p:nvPr/>
        </p:nvCxnSpPr>
        <p:spPr>
          <a:xfrm rot="10800000">
            <a:off x="1878697" y="6124511"/>
            <a:ext cx="6693408" cy="0"/>
          </a:xfrm>
          <a:prstGeom prst="straightConnector1">
            <a:avLst/>
          </a:prstGeom>
          <a:noFill/>
          <a:ln w="12700" cap="flat" cmpd="sng">
            <a:solidFill>
              <a:srgbClr val="0B3458"/>
            </a:solidFill>
            <a:prstDash val="solid"/>
            <a:round/>
            <a:headEnd type="none" w="sm" len="sm"/>
            <a:tailEnd type="none" w="sm" len="sm"/>
          </a:ln>
        </p:spPr>
      </p:cxnSp>
      <p:sp>
        <p:nvSpPr>
          <p:cNvPr id="63" name="Google Shape;63;p9"/>
          <p:cNvSpPr/>
          <p:nvPr/>
        </p:nvSpPr>
        <p:spPr>
          <a:xfrm flipH="1">
            <a:off x="8610117" y="6101651"/>
            <a:ext cx="45720" cy="45720"/>
          </a:xfrm>
          <a:prstGeom prst="ellipse">
            <a:avLst/>
          </a:prstGeom>
          <a:solidFill>
            <a:srgbClr val="0B3458"/>
          </a:solid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endParaRPr sz="450">
              <a:solidFill>
                <a:schemeClr val="lt1"/>
              </a:solidFill>
              <a:latin typeface="Arial"/>
              <a:ea typeface="Arial"/>
              <a:cs typeface="Arial"/>
              <a:sym typeface="Arial"/>
            </a:endParaRPr>
          </a:p>
        </p:txBody>
      </p:sp>
      <p:sp>
        <p:nvSpPr>
          <p:cNvPr id="64" name="Google Shape;64;p9"/>
          <p:cNvSpPr/>
          <p:nvPr/>
        </p:nvSpPr>
        <p:spPr>
          <a:xfrm flipH="1">
            <a:off x="8610117" y="3470373"/>
            <a:ext cx="45720" cy="45720"/>
          </a:xfrm>
          <a:prstGeom prst="ellipse">
            <a:avLst/>
          </a:prstGeom>
          <a:solidFill>
            <a:srgbClr val="0B3458"/>
          </a:solid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endParaRPr sz="450">
              <a:solidFill>
                <a:schemeClr val="lt1"/>
              </a:solidFill>
              <a:latin typeface="Arial"/>
              <a:ea typeface="Arial"/>
              <a:cs typeface="Arial"/>
              <a:sym typeface="Arial"/>
            </a:endParaRPr>
          </a:p>
        </p:txBody>
      </p:sp>
      <p:cxnSp>
        <p:nvCxnSpPr>
          <p:cNvPr id="65" name="Google Shape;65;p9"/>
          <p:cNvCxnSpPr/>
          <p:nvPr/>
        </p:nvCxnSpPr>
        <p:spPr>
          <a:xfrm rot="10800000">
            <a:off x="1834554" y="3552827"/>
            <a:ext cx="0" cy="2529961"/>
          </a:xfrm>
          <a:prstGeom prst="straightConnector1">
            <a:avLst/>
          </a:prstGeom>
          <a:noFill/>
          <a:ln w="12700" cap="flat" cmpd="sng">
            <a:solidFill>
              <a:srgbClr val="0B3458"/>
            </a:solidFill>
            <a:prstDash val="solid"/>
            <a:round/>
            <a:headEnd type="none" w="sm" len="sm"/>
            <a:tailEnd type="none" w="sm" len="sm"/>
          </a:ln>
        </p:spPr>
      </p:cxnSp>
      <p:sp>
        <p:nvSpPr>
          <p:cNvPr id="66" name="Google Shape;66;p9"/>
          <p:cNvSpPr/>
          <p:nvPr/>
        </p:nvSpPr>
        <p:spPr>
          <a:xfrm rot="-5400000">
            <a:off x="1834554" y="3494144"/>
            <a:ext cx="121764" cy="121764"/>
          </a:xfrm>
          <a:prstGeom prst="arc">
            <a:avLst>
              <a:gd name="adj1" fmla="val 16200000"/>
              <a:gd name="adj2" fmla="val 0"/>
            </a:avLst>
          </a:prstGeom>
          <a:noFill/>
          <a:ln w="12700" cap="flat" cmpd="sng">
            <a:solidFill>
              <a:srgbClr val="0B345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endParaRPr sz="450">
              <a:solidFill>
                <a:schemeClr val="dk1"/>
              </a:solidFill>
              <a:latin typeface="Arial"/>
              <a:ea typeface="Arial"/>
              <a:cs typeface="Arial"/>
              <a:sym typeface="Arial"/>
            </a:endParaRPr>
          </a:p>
        </p:txBody>
      </p:sp>
      <p:cxnSp>
        <p:nvCxnSpPr>
          <p:cNvPr id="67" name="Google Shape;67;p9"/>
          <p:cNvCxnSpPr/>
          <p:nvPr/>
        </p:nvCxnSpPr>
        <p:spPr>
          <a:xfrm rot="10800000">
            <a:off x="1895440" y="3494144"/>
            <a:ext cx="6691671" cy="0"/>
          </a:xfrm>
          <a:prstGeom prst="straightConnector1">
            <a:avLst/>
          </a:prstGeom>
          <a:noFill/>
          <a:ln w="12700" cap="flat" cmpd="sng">
            <a:solidFill>
              <a:srgbClr val="0B3458"/>
            </a:solidFill>
            <a:prstDash val="solid"/>
            <a:round/>
            <a:headEnd type="none" w="sm" len="sm"/>
            <a:tailEnd type="none" w="sm" len="sm"/>
          </a:ln>
        </p:spPr>
      </p:cxnSp>
      <p:pic>
        <p:nvPicPr>
          <p:cNvPr id="68" name="Google Shape;68;p9"/>
          <p:cNvPicPr preferRelativeResize="0"/>
          <p:nvPr/>
        </p:nvPicPr>
        <p:blipFill rotWithShape="1">
          <a:blip r:embed="rId2">
            <a:alphaModFix/>
          </a:blip>
          <a:srcRect/>
          <a:stretch/>
        </p:blipFill>
        <p:spPr>
          <a:xfrm>
            <a:off x="352077" y="4878249"/>
            <a:ext cx="1189829" cy="949200"/>
          </a:xfrm>
          <a:prstGeom prst="rect">
            <a:avLst/>
          </a:prstGeom>
          <a:noFill/>
          <a:ln>
            <a:noFill/>
          </a:ln>
        </p:spPr>
      </p:pic>
      <p:sp>
        <p:nvSpPr>
          <p:cNvPr id="69" name="Google Shape;69;p9"/>
          <p:cNvSpPr txBox="1">
            <a:spLocks noGrp="1"/>
          </p:cNvSpPr>
          <p:nvPr>
            <p:ph type="title"/>
          </p:nvPr>
        </p:nvSpPr>
        <p:spPr>
          <a:xfrm>
            <a:off x="2061883" y="761999"/>
            <a:ext cx="6382512" cy="2533369"/>
          </a:xfrm>
          <a:prstGeom prst="rect">
            <a:avLst/>
          </a:prstGeom>
          <a:noFill/>
          <a:ln>
            <a:noFill/>
          </a:ln>
        </p:spPr>
        <p:txBody>
          <a:bodyPr spcFirstLastPara="1" wrap="square" lIns="0" tIns="0" rIns="0" bIns="0" anchor="b" anchorCtr="0">
            <a:normAutofit/>
          </a:bodyPr>
          <a:lstStyle>
            <a:lvl1pPr marR="0" lvl="0" algn="l" rtl="0">
              <a:spcBef>
                <a:spcPts val="0"/>
              </a:spcBef>
              <a:spcAft>
                <a:spcPts val="0"/>
              </a:spcAft>
              <a:buClr>
                <a:srgbClr val="0B3458"/>
              </a:buClr>
              <a:buSzPts val="3600"/>
              <a:buFont typeface="Arial"/>
              <a:buNone/>
              <a:defRPr sz="3600" b="1" i="0" u="none" strike="noStrike" cap="none">
                <a:solidFill>
                  <a:srgbClr val="0B3458"/>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0" name="Google Shape;70;p9"/>
          <p:cNvSpPr txBox="1">
            <a:spLocks noGrp="1"/>
          </p:cNvSpPr>
          <p:nvPr>
            <p:ph type="body" idx="1"/>
          </p:nvPr>
        </p:nvSpPr>
        <p:spPr>
          <a:xfrm>
            <a:off x="2070848" y="4593844"/>
            <a:ext cx="6382512" cy="716808"/>
          </a:xfrm>
          <a:prstGeom prst="rect">
            <a:avLst/>
          </a:prstGeom>
          <a:noFill/>
          <a:ln>
            <a:noFill/>
          </a:ln>
        </p:spPr>
        <p:txBody>
          <a:bodyPr spcFirstLastPara="1" wrap="square" lIns="0" tIns="0" rIns="0" bIns="0" anchor="t" anchorCtr="0">
            <a:normAutofit/>
          </a:bodyPr>
          <a:lstStyle>
            <a:lvl1pPr marL="457200" marR="0" lvl="0" indent="-228600" algn="l" rtl="0">
              <a:spcBef>
                <a:spcPts val="0"/>
              </a:spcBef>
              <a:spcAft>
                <a:spcPts val="0"/>
              </a:spcAft>
              <a:buClr>
                <a:srgbClr val="0B3458"/>
              </a:buClr>
              <a:buSzPts val="1800"/>
              <a:buFont typeface="Arial"/>
              <a:buNone/>
              <a:defRPr sz="1800" b="0" i="0" u="none" strike="noStrike" cap="none">
                <a:solidFill>
                  <a:srgbClr val="0B3458"/>
                </a:solidFill>
                <a:latin typeface="Arial"/>
                <a:ea typeface="Arial"/>
                <a:cs typeface="Arial"/>
                <a:sym typeface="Arial"/>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71" name="Google Shape;71;p9"/>
          <p:cNvSpPr txBox="1">
            <a:spLocks noGrp="1"/>
          </p:cNvSpPr>
          <p:nvPr>
            <p:ph type="body" idx="2"/>
          </p:nvPr>
        </p:nvSpPr>
        <p:spPr>
          <a:xfrm>
            <a:off x="2070848" y="5301689"/>
            <a:ext cx="6382512" cy="273605"/>
          </a:xfrm>
          <a:prstGeom prst="rect">
            <a:avLst/>
          </a:prstGeom>
          <a:noFill/>
          <a:ln>
            <a:noFill/>
          </a:ln>
        </p:spPr>
        <p:txBody>
          <a:bodyPr spcFirstLastPara="1" wrap="square" lIns="0" tIns="0" rIns="0" bIns="0" anchor="t" anchorCtr="0">
            <a:normAutofit/>
          </a:bodyPr>
          <a:lstStyle>
            <a:lvl1pPr marL="457200" marR="0" lvl="0" indent="-228600" algn="l" rtl="0">
              <a:spcBef>
                <a:spcPts val="0"/>
              </a:spcBef>
              <a:spcAft>
                <a:spcPts val="0"/>
              </a:spcAft>
              <a:buClr>
                <a:srgbClr val="0B3458"/>
              </a:buClr>
              <a:buSzPts val="1800"/>
              <a:buFont typeface="Arial"/>
              <a:buNone/>
              <a:defRPr sz="1800" b="0" i="0" u="none" strike="noStrike" cap="none">
                <a:solidFill>
                  <a:srgbClr val="0B3458"/>
                </a:solidFill>
                <a:latin typeface="Arial"/>
                <a:ea typeface="Arial"/>
                <a:cs typeface="Arial"/>
                <a:sym typeface="Arial"/>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72" name="Google Shape;72;p9"/>
          <p:cNvSpPr txBox="1">
            <a:spLocks noGrp="1"/>
          </p:cNvSpPr>
          <p:nvPr>
            <p:ph type="body" idx="3"/>
          </p:nvPr>
        </p:nvSpPr>
        <p:spPr>
          <a:xfrm>
            <a:off x="2070848" y="5584259"/>
            <a:ext cx="6382512" cy="403785"/>
          </a:xfrm>
          <a:prstGeom prst="rect">
            <a:avLst/>
          </a:prstGeom>
          <a:noFill/>
          <a:ln>
            <a:noFill/>
          </a:ln>
        </p:spPr>
        <p:txBody>
          <a:bodyPr spcFirstLastPara="1" wrap="square" lIns="0" tIns="0" rIns="0" bIns="0" anchor="t" anchorCtr="0">
            <a:normAutofit/>
          </a:bodyPr>
          <a:lstStyle>
            <a:lvl1pPr marL="457200" marR="0" lvl="0" indent="-228600" algn="l" rtl="0">
              <a:spcBef>
                <a:spcPts val="0"/>
              </a:spcBef>
              <a:spcAft>
                <a:spcPts val="0"/>
              </a:spcAft>
              <a:buClr>
                <a:srgbClr val="0B3458"/>
              </a:buClr>
              <a:buSzPts val="1800"/>
              <a:buFont typeface="Arial"/>
              <a:buNone/>
              <a:defRPr sz="1800" b="0" i="0" u="none" strike="noStrike" cap="none">
                <a:solidFill>
                  <a:srgbClr val="0B3458"/>
                </a:solidFill>
                <a:latin typeface="Arial"/>
                <a:ea typeface="Arial"/>
                <a:cs typeface="Arial"/>
                <a:sym typeface="Arial"/>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73" name="Google Shape;73;p9"/>
          <p:cNvSpPr txBox="1">
            <a:spLocks noGrp="1"/>
          </p:cNvSpPr>
          <p:nvPr>
            <p:ph type="body" idx="4"/>
          </p:nvPr>
        </p:nvSpPr>
        <p:spPr>
          <a:xfrm>
            <a:off x="2070848" y="3652549"/>
            <a:ext cx="6382512" cy="716808"/>
          </a:xfrm>
          <a:prstGeom prst="rect">
            <a:avLst/>
          </a:prstGeom>
          <a:noFill/>
          <a:ln>
            <a:noFill/>
          </a:ln>
        </p:spPr>
        <p:txBody>
          <a:bodyPr spcFirstLastPara="1" wrap="square" lIns="0" tIns="0" rIns="0" bIns="0" anchor="t" anchorCtr="0">
            <a:normAutofit/>
          </a:bodyPr>
          <a:lstStyle>
            <a:lvl1pPr marL="457200" marR="0" lvl="0" indent="-228600" algn="l" rtl="0">
              <a:spcBef>
                <a:spcPts val="0"/>
              </a:spcBef>
              <a:spcAft>
                <a:spcPts val="0"/>
              </a:spcAft>
              <a:buClr>
                <a:srgbClr val="0B3458"/>
              </a:buClr>
              <a:buSzPts val="1800"/>
              <a:buFont typeface="Arial"/>
              <a:buNone/>
              <a:defRPr sz="1800" b="1" i="0" u="none" strike="noStrike" cap="none">
                <a:solidFill>
                  <a:srgbClr val="0B3458"/>
                </a:solidFill>
                <a:latin typeface="Arial"/>
                <a:ea typeface="Arial"/>
                <a:cs typeface="Arial"/>
                <a:sym typeface="Arial"/>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ver 2 Decorative">
  <p:cSld name="Cover 2 Decorative">
    <p:spTree>
      <p:nvGrpSpPr>
        <p:cNvPr id="1" name="Shape 74"/>
        <p:cNvGrpSpPr/>
        <p:nvPr/>
      </p:nvGrpSpPr>
      <p:grpSpPr>
        <a:xfrm>
          <a:off x="0" y="0"/>
          <a:ext cx="0" cy="0"/>
          <a:chOff x="0" y="0"/>
          <a:chExt cx="0" cy="0"/>
        </a:xfrm>
      </p:grpSpPr>
      <p:pic>
        <p:nvPicPr>
          <p:cNvPr id="75" name="Google Shape;75;p10"/>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76" name="Google Shape;76;p10"/>
          <p:cNvSpPr/>
          <p:nvPr/>
        </p:nvSpPr>
        <p:spPr>
          <a:xfrm>
            <a:off x="1811695" y="6101651"/>
            <a:ext cx="45720" cy="4572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77" name="Google Shape;77;p10"/>
          <p:cNvCxnSpPr/>
          <p:nvPr/>
        </p:nvCxnSpPr>
        <p:spPr>
          <a:xfrm rot="10800000">
            <a:off x="1" y="6124511"/>
            <a:ext cx="1790417" cy="0"/>
          </a:xfrm>
          <a:prstGeom prst="straightConnector1">
            <a:avLst/>
          </a:prstGeom>
          <a:noFill/>
          <a:ln w="12700" cap="flat" cmpd="sng">
            <a:solidFill>
              <a:schemeClr val="lt1"/>
            </a:solidFill>
            <a:prstDash val="solid"/>
            <a:round/>
            <a:headEnd type="none" w="sm" len="sm"/>
            <a:tailEnd type="none" w="sm" len="sm"/>
          </a:ln>
        </p:spPr>
      </p:cxnSp>
      <p:cxnSp>
        <p:nvCxnSpPr>
          <p:cNvPr id="78" name="Google Shape;78;p10"/>
          <p:cNvCxnSpPr/>
          <p:nvPr/>
        </p:nvCxnSpPr>
        <p:spPr>
          <a:xfrm rot="10800000">
            <a:off x="1878697" y="6124511"/>
            <a:ext cx="6693408" cy="0"/>
          </a:xfrm>
          <a:prstGeom prst="straightConnector1">
            <a:avLst/>
          </a:prstGeom>
          <a:noFill/>
          <a:ln w="12700" cap="flat" cmpd="sng">
            <a:solidFill>
              <a:schemeClr val="lt1"/>
            </a:solidFill>
            <a:prstDash val="solid"/>
            <a:round/>
            <a:headEnd type="none" w="sm" len="sm"/>
            <a:tailEnd type="none" w="sm" len="sm"/>
          </a:ln>
        </p:spPr>
      </p:cxnSp>
      <p:sp>
        <p:nvSpPr>
          <p:cNvPr id="79" name="Google Shape;79;p10"/>
          <p:cNvSpPr/>
          <p:nvPr/>
        </p:nvSpPr>
        <p:spPr>
          <a:xfrm flipH="1">
            <a:off x="8610117" y="6101651"/>
            <a:ext cx="45720" cy="4572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80" name="Google Shape;80;p10"/>
          <p:cNvSpPr/>
          <p:nvPr/>
        </p:nvSpPr>
        <p:spPr>
          <a:xfrm flipH="1">
            <a:off x="8610117" y="3470373"/>
            <a:ext cx="45720" cy="4572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81" name="Google Shape;81;p10"/>
          <p:cNvCxnSpPr/>
          <p:nvPr/>
        </p:nvCxnSpPr>
        <p:spPr>
          <a:xfrm rot="10800000">
            <a:off x="1834554" y="3552827"/>
            <a:ext cx="0" cy="2529961"/>
          </a:xfrm>
          <a:prstGeom prst="straightConnector1">
            <a:avLst/>
          </a:prstGeom>
          <a:noFill/>
          <a:ln w="12700" cap="flat" cmpd="sng">
            <a:solidFill>
              <a:schemeClr val="lt1"/>
            </a:solidFill>
            <a:prstDash val="solid"/>
            <a:round/>
            <a:headEnd type="none" w="sm" len="sm"/>
            <a:tailEnd type="none" w="sm" len="sm"/>
          </a:ln>
        </p:spPr>
      </p:cxnSp>
      <p:sp>
        <p:nvSpPr>
          <p:cNvPr id="82" name="Google Shape;82;p10"/>
          <p:cNvSpPr/>
          <p:nvPr/>
        </p:nvSpPr>
        <p:spPr>
          <a:xfrm rot="-5400000">
            <a:off x="1834554" y="3494144"/>
            <a:ext cx="121764" cy="121764"/>
          </a:xfrm>
          <a:prstGeom prst="arc">
            <a:avLst>
              <a:gd name="adj1" fmla="val 16200000"/>
              <a:gd name="adj2" fmla="val 0"/>
            </a:avLst>
          </a:prstGeom>
          <a:noFill/>
          <a:ln w="127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cxnSp>
        <p:nvCxnSpPr>
          <p:cNvPr id="83" name="Google Shape;83;p10"/>
          <p:cNvCxnSpPr/>
          <p:nvPr/>
        </p:nvCxnSpPr>
        <p:spPr>
          <a:xfrm rot="10800000">
            <a:off x="1895440" y="3494144"/>
            <a:ext cx="6691671" cy="0"/>
          </a:xfrm>
          <a:prstGeom prst="straightConnector1">
            <a:avLst/>
          </a:prstGeom>
          <a:noFill/>
          <a:ln w="12700" cap="flat" cmpd="sng">
            <a:solidFill>
              <a:schemeClr val="lt1"/>
            </a:solidFill>
            <a:prstDash val="solid"/>
            <a:round/>
            <a:headEnd type="none" w="sm" len="sm"/>
            <a:tailEnd type="none" w="sm" len="sm"/>
          </a:ln>
        </p:spPr>
      </p:cxnSp>
      <p:pic>
        <p:nvPicPr>
          <p:cNvPr id="84" name="Google Shape;84;p10"/>
          <p:cNvPicPr preferRelativeResize="0"/>
          <p:nvPr/>
        </p:nvPicPr>
        <p:blipFill rotWithShape="1">
          <a:blip r:embed="rId3">
            <a:alphaModFix/>
          </a:blip>
          <a:srcRect/>
          <a:stretch/>
        </p:blipFill>
        <p:spPr>
          <a:xfrm>
            <a:off x="348105" y="4878249"/>
            <a:ext cx="1193800" cy="952500"/>
          </a:xfrm>
          <a:prstGeom prst="rect">
            <a:avLst/>
          </a:prstGeom>
          <a:noFill/>
          <a:ln>
            <a:noFill/>
          </a:ln>
        </p:spPr>
      </p:pic>
      <p:sp>
        <p:nvSpPr>
          <p:cNvPr id="85" name="Google Shape;85;p10"/>
          <p:cNvSpPr txBox="1">
            <a:spLocks noGrp="1"/>
          </p:cNvSpPr>
          <p:nvPr>
            <p:ph type="title"/>
          </p:nvPr>
        </p:nvSpPr>
        <p:spPr>
          <a:xfrm>
            <a:off x="2061883" y="761999"/>
            <a:ext cx="6382512" cy="2533369"/>
          </a:xfrm>
          <a:prstGeom prst="rect">
            <a:avLst/>
          </a:prstGeom>
          <a:noFill/>
          <a:ln>
            <a:noFill/>
          </a:ln>
        </p:spPr>
        <p:txBody>
          <a:bodyPr spcFirstLastPara="1" wrap="square" lIns="0" tIns="0" rIns="0" bIns="0" anchor="b" anchorCtr="0">
            <a:normAutofit/>
          </a:bodyPr>
          <a:lstStyle>
            <a:lvl1pPr marR="0" lvl="0" algn="l" rtl="0">
              <a:spcBef>
                <a:spcPts val="0"/>
              </a:spcBef>
              <a:spcAft>
                <a:spcPts val="0"/>
              </a:spcAft>
              <a:buClr>
                <a:schemeClr val="lt1"/>
              </a:buClr>
              <a:buSzPts val="3600"/>
              <a:buFont typeface="Arial"/>
              <a:buNone/>
              <a:defRPr sz="3600" b="1" i="0" u="none" strike="noStrike" cap="non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6" name="Google Shape;86;p10"/>
          <p:cNvSpPr txBox="1">
            <a:spLocks noGrp="1"/>
          </p:cNvSpPr>
          <p:nvPr>
            <p:ph type="body" idx="1"/>
          </p:nvPr>
        </p:nvSpPr>
        <p:spPr>
          <a:xfrm>
            <a:off x="2070848" y="4593844"/>
            <a:ext cx="6382512" cy="716808"/>
          </a:xfrm>
          <a:prstGeom prst="rect">
            <a:avLst/>
          </a:prstGeom>
          <a:noFill/>
          <a:ln>
            <a:noFill/>
          </a:ln>
        </p:spPr>
        <p:txBody>
          <a:bodyPr spcFirstLastPara="1" wrap="square" lIns="0" tIns="0" rIns="0" bIns="0" anchor="t" anchorCtr="0">
            <a:normAutofit/>
          </a:bodyPr>
          <a:lstStyle>
            <a:lvl1pPr marL="457200" marR="0" lvl="0" indent="-228600" algn="l" rtl="0">
              <a:spcBef>
                <a:spcPts val="0"/>
              </a:spcBef>
              <a:spcAft>
                <a:spcPts val="0"/>
              </a:spcAft>
              <a:buClr>
                <a:schemeClr val="lt1"/>
              </a:buClr>
              <a:buSzPts val="1800"/>
              <a:buFont typeface="Arial"/>
              <a:buNone/>
              <a:defRPr sz="1800" b="0" i="0" u="none" strike="noStrike" cap="none">
                <a:solidFill>
                  <a:schemeClr val="lt1"/>
                </a:solidFill>
                <a:latin typeface="Arial"/>
                <a:ea typeface="Arial"/>
                <a:cs typeface="Arial"/>
                <a:sym typeface="Arial"/>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87" name="Google Shape;87;p10"/>
          <p:cNvSpPr txBox="1">
            <a:spLocks noGrp="1"/>
          </p:cNvSpPr>
          <p:nvPr>
            <p:ph type="body" idx="2"/>
          </p:nvPr>
        </p:nvSpPr>
        <p:spPr>
          <a:xfrm>
            <a:off x="2070848" y="5301689"/>
            <a:ext cx="6382512" cy="273605"/>
          </a:xfrm>
          <a:prstGeom prst="rect">
            <a:avLst/>
          </a:prstGeom>
          <a:noFill/>
          <a:ln>
            <a:noFill/>
          </a:ln>
        </p:spPr>
        <p:txBody>
          <a:bodyPr spcFirstLastPara="1" wrap="square" lIns="0" tIns="0" rIns="0" bIns="0" anchor="t" anchorCtr="0">
            <a:normAutofit/>
          </a:bodyPr>
          <a:lstStyle>
            <a:lvl1pPr marL="457200" marR="0" lvl="0" indent="-228600" algn="l" rtl="0">
              <a:spcBef>
                <a:spcPts val="0"/>
              </a:spcBef>
              <a:spcAft>
                <a:spcPts val="0"/>
              </a:spcAft>
              <a:buClr>
                <a:schemeClr val="lt1"/>
              </a:buClr>
              <a:buSzPts val="1800"/>
              <a:buFont typeface="Arial"/>
              <a:buNone/>
              <a:defRPr sz="1800" b="0" i="0" u="none" strike="noStrike" cap="none">
                <a:solidFill>
                  <a:schemeClr val="lt1"/>
                </a:solidFill>
                <a:latin typeface="Arial"/>
                <a:ea typeface="Arial"/>
                <a:cs typeface="Arial"/>
                <a:sym typeface="Arial"/>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88" name="Google Shape;88;p10"/>
          <p:cNvSpPr txBox="1">
            <a:spLocks noGrp="1"/>
          </p:cNvSpPr>
          <p:nvPr>
            <p:ph type="body" idx="3"/>
          </p:nvPr>
        </p:nvSpPr>
        <p:spPr>
          <a:xfrm>
            <a:off x="2070848" y="5584259"/>
            <a:ext cx="6382512" cy="403785"/>
          </a:xfrm>
          <a:prstGeom prst="rect">
            <a:avLst/>
          </a:prstGeom>
          <a:noFill/>
          <a:ln>
            <a:noFill/>
          </a:ln>
        </p:spPr>
        <p:txBody>
          <a:bodyPr spcFirstLastPara="1" wrap="square" lIns="0" tIns="0" rIns="0" bIns="0" anchor="t" anchorCtr="0">
            <a:normAutofit/>
          </a:bodyPr>
          <a:lstStyle>
            <a:lvl1pPr marL="457200" marR="0" lvl="0" indent="-228600" algn="l" rtl="0">
              <a:spcBef>
                <a:spcPts val="0"/>
              </a:spcBef>
              <a:spcAft>
                <a:spcPts val="0"/>
              </a:spcAft>
              <a:buClr>
                <a:schemeClr val="lt1"/>
              </a:buClr>
              <a:buSzPts val="1800"/>
              <a:buFont typeface="Arial"/>
              <a:buNone/>
              <a:defRPr sz="1800" b="0" i="0" u="none" strike="noStrike" cap="none">
                <a:solidFill>
                  <a:schemeClr val="lt1"/>
                </a:solidFill>
                <a:latin typeface="Arial"/>
                <a:ea typeface="Arial"/>
                <a:cs typeface="Arial"/>
                <a:sym typeface="Arial"/>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89" name="Google Shape;89;p10"/>
          <p:cNvSpPr txBox="1">
            <a:spLocks noGrp="1"/>
          </p:cNvSpPr>
          <p:nvPr>
            <p:ph type="body" idx="4"/>
          </p:nvPr>
        </p:nvSpPr>
        <p:spPr>
          <a:xfrm>
            <a:off x="2070848" y="3652549"/>
            <a:ext cx="6382512" cy="716808"/>
          </a:xfrm>
          <a:prstGeom prst="rect">
            <a:avLst/>
          </a:prstGeom>
          <a:noFill/>
          <a:ln>
            <a:noFill/>
          </a:ln>
        </p:spPr>
        <p:txBody>
          <a:bodyPr spcFirstLastPara="1" wrap="square" lIns="0" tIns="0" rIns="0" bIns="0" anchor="t" anchorCtr="0">
            <a:normAutofit/>
          </a:bodyPr>
          <a:lstStyle>
            <a:lvl1pPr marL="457200" marR="0" lvl="0" indent="-228600" algn="l" rtl="0">
              <a:spcBef>
                <a:spcPts val="0"/>
              </a:spcBef>
              <a:spcAft>
                <a:spcPts val="0"/>
              </a:spcAft>
              <a:buClr>
                <a:schemeClr val="lt1"/>
              </a:buClr>
              <a:buSzPts val="1800"/>
              <a:buFont typeface="Arial"/>
              <a:buNone/>
              <a:defRPr sz="1800" b="1" i="0" u="none" strike="noStrike" cap="none">
                <a:solidFill>
                  <a:schemeClr val="lt1"/>
                </a:solidFill>
                <a:latin typeface="Arial"/>
                <a:ea typeface="Arial"/>
                <a:cs typeface="Arial"/>
                <a:sym typeface="Arial"/>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Full-Width Photo">
  <p:cSld name="Full-Width Photo">
    <p:spTree>
      <p:nvGrpSpPr>
        <p:cNvPr id="1" name="Shape 90"/>
        <p:cNvGrpSpPr/>
        <p:nvPr/>
      </p:nvGrpSpPr>
      <p:grpSpPr>
        <a:xfrm>
          <a:off x="0" y="0"/>
          <a:ext cx="0" cy="0"/>
          <a:chOff x="0" y="0"/>
          <a:chExt cx="0" cy="0"/>
        </a:xfrm>
      </p:grpSpPr>
      <p:sp>
        <p:nvSpPr>
          <p:cNvPr id="91" name="Google Shape;91;p11"/>
          <p:cNvSpPr>
            <a:spLocks noGrp="1"/>
          </p:cNvSpPr>
          <p:nvPr>
            <p:ph type="pic" idx="2"/>
          </p:nvPr>
        </p:nvSpPr>
        <p:spPr>
          <a:xfrm>
            <a:off x="-18288" y="615707"/>
            <a:ext cx="9180576" cy="5705856"/>
          </a:xfrm>
          <a:prstGeom prst="rect">
            <a:avLst/>
          </a:prstGeom>
          <a:noFill/>
          <a:ln w="19050" cap="flat" cmpd="sng">
            <a:solidFill>
              <a:srgbClr val="0B3458"/>
            </a:solidFill>
            <a:prstDash val="solid"/>
            <a:round/>
            <a:headEnd type="none" w="sm" len="sm"/>
            <a:tailEnd type="none" w="sm" len="sm"/>
          </a:ln>
        </p:spPr>
      </p:sp>
      <p:pic>
        <p:nvPicPr>
          <p:cNvPr id="92" name="Google Shape;92;p11"/>
          <p:cNvPicPr preferRelativeResize="0"/>
          <p:nvPr/>
        </p:nvPicPr>
        <p:blipFill rotWithShape="1">
          <a:blip r:embed="rId2">
            <a:alphaModFix/>
          </a:blip>
          <a:srcRect/>
          <a:stretch/>
        </p:blipFill>
        <p:spPr>
          <a:xfrm>
            <a:off x="237745" y="6460580"/>
            <a:ext cx="368521" cy="293992"/>
          </a:xfrm>
          <a:prstGeom prst="rect">
            <a:avLst/>
          </a:prstGeom>
          <a:noFill/>
          <a:ln>
            <a:noFill/>
          </a:ln>
        </p:spPr>
      </p:pic>
      <p:sp>
        <p:nvSpPr>
          <p:cNvPr id="93" name="Google Shape;93;p11"/>
          <p:cNvSpPr txBox="1"/>
          <p:nvPr/>
        </p:nvSpPr>
        <p:spPr>
          <a:xfrm>
            <a:off x="8493979" y="6445467"/>
            <a:ext cx="794877" cy="36512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rgbClr val="002B49"/>
                </a:solidFill>
                <a:latin typeface="Arial"/>
                <a:ea typeface="Arial"/>
                <a:cs typeface="Arial"/>
                <a:sym typeface="Arial"/>
              </a:rPr>
              <a:t>   | </a:t>
            </a:r>
            <a:fld id="{00000000-1234-1234-1234-123412341234}" type="slidenum">
              <a:rPr lang="en-US" sz="1200">
                <a:solidFill>
                  <a:srgbClr val="002B49"/>
                </a:solidFill>
                <a:latin typeface="Arial"/>
                <a:ea typeface="Arial"/>
                <a:cs typeface="Arial"/>
                <a:sym typeface="Arial"/>
              </a:rPr>
              <a:t>‹#›</a:t>
            </a:fld>
            <a:endParaRPr sz="1200">
              <a:solidFill>
                <a:srgbClr val="002B49"/>
              </a:solidFill>
              <a:latin typeface="Arial"/>
              <a:ea typeface="Arial"/>
              <a:cs typeface="Arial"/>
              <a:sym typeface="Arial"/>
            </a:endParaRPr>
          </a:p>
        </p:txBody>
      </p:sp>
      <p:sp>
        <p:nvSpPr>
          <p:cNvPr id="94" name="Google Shape;94;p11"/>
          <p:cNvSpPr txBox="1">
            <a:spLocks noGrp="1"/>
          </p:cNvSpPr>
          <p:nvPr>
            <p:ph type="title"/>
          </p:nvPr>
        </p:nvSpPr>
        <p:spPr>
          <a:xfrm>
            <a:off x="374905" y="46181"/>
            <a:ext cx="8012951" cy="450663"/>
          </a:xfrm>
          <a:prstGeom prst="rect">
            <a:avLst/>
          </a:prstGeom>
          <a:noFill/>
          <a:ln>
            <a:noFill/>
          </a:ln>
        </p:spPr>
        <p:txBody>
          <a:bodyPr spcFirstLastPara="1" wrap="square" lIns="0" tIns="45700" rIns="0" bIns="45700" anchor="t" anchorCtr="0">
            <a:noAutofit/>
          </a:bodyPr>
          <a:lstStyle>
            <a:lvl1pPr marR="0" lvl="0" algn="l" rtl="0">
              <a:spcBef>
                <a:spcPts val="0"/>
              </a:spcBef>
              <a:spcAft>
                <a:spcPts val="0"/>
              </a:spcAft>
              <a:buClr>
                <a:srgbClr val="0B3458"/>
              </a:buClr>
              <a:buSzPts val="2800"/>
              <a:buFont typeface="Arial"/>
              <a:buNone/>
              <a:defRPr sz="2800" b="1" i="0" u="none" strike="noStrike" cap="none">
                <a:solidFill>
                  <a:srgbClr val="0B3458"/>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No Header/Footer)">
  <p:cSld name="Blank (No Header/Footer)">
    <p:spTree>
      <p:nvGrpSpPr>
        <p:cNvPr id="1" name="Shape 95"/>
        <p:cNvGrpSpPr/>
        <p:nvPr/>
      </p:nvGrpSpPr>
      <p:grpSpPr>
        <a:xfrm>
          <a:off x="0" y="0"/>
          <a:ext cx="0" cy="0"/>
          <a:chOff x="0" y="0"/>
          <a:chExt cx="0" cy="0"/>
        </a:xfrm>
      </p:grpSpPr>
      <p:pic>
        <p:nvPicPr>
          <p:cNvPr id="96" name="Google Shape;96;p12"/>
          <p:cNvPicPr preferRelativeResize="0"/>
          <p:nvPr/>
        </p:nvPicPr>
        <p:blipFill rotWithShape="1">
          <a:blip r:embed="rId2">
            <a:alphaModFix/>
          </a:blip>
          <a:srcRect/>
          <a:stretch/>
        </p:blipFill>
        <p:spPr>
          <a:xfrm>
            <a:off x="237745" y="6460580"/>
            <a:ext cx="368521" cy="293992"/>
          </a:xfrm>
          <a:prstGeom prst="rect">
            <a:avLst/>
          </a:prstGeom>
          <a:noFill/>
          <a:ln>
            <a:noFill/>
          </a:ln>
        </p:spPr>
      </p:pic>
      <p:sp>
        <p:nvSpPr>
          <p:cNvPr id="97" name="Google Shape;97;p12"/>
          <p:cNvSpPr txBox="1"/>
          <p:nvPr/>
        </p:nvSpPr>
        <p:spPr>
          <a:xfrm>
            <a:off x="8493979" y="6445467"/>
            <a:ext cx="794877" cy="36512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rgbClr val="002B49"/>
                </a:solidFill>
                <a:latin typeface="Arial"/>
                <a:ea typeface="Arial"/>
                <a:cs typeface="Arial"/>
                <a:sym typeface="Arial"/>
              </a:rPr>
              <a:t>   | </a:t>
            </a:r>
            <a:fld id="{00000000-1234-1234-1234-123412341234}" type="slidenum">
              <a:rPr lang="en-US" sz="1200">
                <a:solidFill>
                  <a:srgbClr val="002B49"/>
                </a:solidFill>
                <a:latin typeface="Arial"/>
                <a:ea typeface="Arial"/>
                <a:cs typeface="Arial"/>
                <a:sym typeface="Arial"/>
              </a:rPr>
              <a:t>‹#›</a:t>
            </a:fld>
            <a:endParaRPr sz="1200">
              <a:solidFill>
                <a:srgbClr val="002B49"/>
              </a:solidFill>
              <a:latin typeface="Arial"/>
              <a:ea typeface="Arial"/>
              <a:cs typeface="Arial"/>
              <a:sym typeface="Arial"/>
            </a:endParaRPr>
          </a:p>
        </p:txBody>
      </p:sp>
      <p:sp>
        <p:nvSpPr>
          <p:cNvPr id="98" name="Google Shape;98;p12"/>
          <p:cNvSpPr txBox="1">
            <a:spLocks noGrp="1"/>
          </p:cNvSpPr>
          <p:nvPr>
            <p:ph type="title"/>
          </p:nvPr>
        </p:nvSpPr>
        <p:spPr>
          <a:xfrm>
            <a:off x="374905" y="46181"/>
            <a:ext cx="8012951" cy="450663"/>
          </a:xfrm>
          <a:prstGeom prst="rect">
            <a:avLst/>
          </a:prstGeom>
          <a:noFill/>
          <a:ln>
            <a:noFill/>
          </a:ln>
        </p:spPr>
        <p:txBody>
          <a:bodyPr spcFirstLastPara="1" wrap="square" lIns="0" tIns="45700" rIns="0" bIns="45700" anchor="t" anchorCtr="0">
            <a:noAutofit/>
          </a:bodyPr>
          <a:lstStyle>
            <a:lvl1pPr marR="0" lvl="0" algn="l" rtl="0">
              <a:spcBef>
                <a:spcPts val="0"/>
              </a:spcBef>
              <a:spcAft>
                <a:spcPts val="0"/>
              </a:spcAft>
              <a:buClr>
                <a:srgbClr val="0B3458"/>
              </a:buClr>
              <a:buSzPts val="2800"/>
              <a:buFont typeface="Arial"/>
              <a:buNone/>
              <a:defRPr sz="2800" b="1" i="0" u="none" strike="noStrike" cap="none">
                <a:solidFill>
                  <a:srgbClr val="0B3458"/>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half page image">
  <p:cSld name="Title half page image">
    <p:spTree>
      <p:nvGrpSpPr>
        <p:cNvPr id="1" name="Shape 99"/>
        <p:cNvGrpSpPr/>
        <p:nvPr/>
      </p:nvGrpSpPr>
      <p:grpSpPr>
        <a:xfrm>
          <a:off x="0" y="0"/>
          <a:ext cx="0" cy="0"/>
          <a:chOff x="0" y="0"/>
          <a:chExt cx="0" cy="0"/>
        </a:xfrm>
      </p:grpSpPr>
      <p:sp>
        <p:nvSpPr>
          <p:cNvPr id="100" name="Google Shape;100;p13"/>
          <p:cNvSpPr/>
          <p:nvPr/>
        </p:nvSpPr>
        <p:spPr>
          <a:xfrm>
            <a:off x="0" y="6329943"/>
            <a:ext cx="9144000" cy="52806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101" name="Google Shape;101;p13"/>
          <p:cNvPicPr preferRelativeResize="0"/>
          <p:nvPr/>
        </p:nvPicPr>
        <p:blipFill rotWithShape="1">
          <a:blip r:embed="rId2">
            <a:alphaModFix/>
          </a:blip>
          <a:srcRect/>
          <a:stretch/>
        </p:blipFill>
        <p:spPr>
          <a:xfrm>
            <a:off x="237745" y="6460580"/>
            <a:ext cx="368521" cy="293992"/>
          </a:xfrm>
          <a:prstGeom prst="rect">
            <a:avLst/>
          </a:prstGeom>
          <a:noFill/>
          <a:ln>
            <a:noFill/>
          </a:ln>
        </p:spPr>
      </p:pic>
      <p:sp>
        <p:nvSpPr>
          <p:cNvPr id="102" name="Google Shape;102;p13"/>
          <p:cNvSpPr txBox="1"/>
          <p:nvPr/>
        </p:nvSpPr>
        <p:spPr>
          <a:xfrm>
            <a:off x="8493979" y="6445467"/>
            <a:ext cx="794877" cy="36512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rgbClr val="002B49"/>
                </a:solidFill>
                <a:latin typeface="Arial"/>
                <a:ea typeface="Arial"/>
                <a:cs typeface="Arial"/>
                <a:sym typeface="Arial"/>
              </a:rPr>
              <a:t>   | </a:t>
            </a:r>
            <a:fld id="{00000000-1234-1234-1234-123412341234}" type="slidenum">
              <a:rPr lang="en-US" sz="1200">
                <a:solidFill>
                  <a:srgbClr val="002B49"/>
                </a:solidFill>
                <a:latin typeface="Arial"/>
                <a:ea typeface="Arial"/>
                <a:cs typeface="Arial"/>
                <a:sym typeface="Arial"/>
              </a:rPr>
              <a:t>‹#›</a:t>
            </a:fld>
            <a:endParaRPr sz="1200">
              <a:solidFill>
                <a:srgbClr val="002B49"/>
              </a:solidFill>
              <a:latin typeface="Arial"/>
              <a:ea typeface="Arial"/>
              <a:cs typeface="Arial"/>
              <a:sym typeface="Arial"/>
            </a:endParaRPr>
          </a:p>
        </p:txBody>
      </p:sp>
      <p:cxnSp>
        <p:nvCxnSpPr>
          <p:cNvPr id="103" name="Google Shape;103;p13"/>
          <p:cNvCxnSpPr/>
          <p:nvPr/>
        </p:nvCxnSpPr>
        <p:spPr>
          <a:xfrm rot="10800000">
            <a:off x="0" y="608083"/>
            <a:ext cx="9144000" cy="0"/>
          </a:xfrm>
          <a:prstGeom prst="straightConnector1">
            <a:avLst/>
          </a:prstGeom>
          <a:noFill/>
          <a:ln w="12700" cap="flat" cmpd="sng">
            <a:solidFill>
              <a:srgbClr val="0B3458"/>
            </a:solidFill>
            <a:prstDash val="solid"/>
            <a:round/>
            <a:headEnd type="none" w="sm" len="sm"/>
            <a:tailEnd type="none" w="sm" len="sm"/>
          </a:ln>
        </p:spPr>
      </p:cxnSp>
      <p:cxnSp>
        <p:nvCxnSpPr>
          <p:cNvPr id="104" name="Google Shape;104;p13"/>
          <p:cNvCxnSpPr/>
          <p:nvPr/>
        </p:nvCxnSpPr>
        <p:spPr>
          <a:xfrm rot="10800000">
            <a:off x="0" y="6320547"/>
            <a:ext cx="9144000" cy="0"/>
          </a:xfrm>
          <a:prstGeom prst="straightConnector1">
            <a:avLst/>
          </a:prstGeom>
          <a:noFill/>
          <a:ln w="12700" cap="flat" cmpd="sng">
            <a:solidFill>
              <a:srgbClr val="0B3458"/>
            </a:solidFill>
            <a:prstDash val="solid"/>
            <a:round/>
            <a:headEnd type="none" w="sm" len="sm"/>
            <a:tailEnd type="none" w="sm" len="sm"/>
          </a:ln>
        </p:spPr>
      </p:cxnSp>
      <p:sp>
        <p:nvSpPr>
          <p:cNvPr id="105" name="Google Shape;105;p13"/>
          <p:cNvSpPr>
            <a:spLocks noGrp="1"/>
          </p:cNvSpPr>
          <p:nvPr>
            <p:ph type="pic" idx="2"/>
          </p:nvPr>
        </p:nvSpPr>
        <p:spPr>
          <a:xfrm>
            <a:off x="0" y="623477"/>
            <a:ext cx="4598988" cy="5687676"/>
          </a:xfrm>
          <a:prstGeom prst="rect">
            <a:avLst/>
          </a:prstGeom>
          <a:noFill/>
          <a:ln>
            <a:noFill/>
          </a:ln>
        </p:spPr>
      </p:sp>
      <p:sp>
        <p:nvSpPr>
          <p:cNvPr id="106" name="Google Shape;106;p13"/>
          <p:cNvSpPr txBox="1">
            <a:spLocks noGrp="1"/>
          </p:cNvSpPr>
          <p:nvPr>
            <p:ph type="title"/>
          </p:nvPr>
        </p:nvSpPr>
        <p:spPr>
          <a:xfrm>
            <a:off x="374905" y="46181"/>
            <a:ext cx="8012951" cy="450663"/>
          </a:xfrm>
          <a:prstGeom prst="rect">
            <a:avLst/>
          </a:prstGeom>
          <a:noFill/>
          <a:ln>
            <a:noFill/>
          </a:ln>
        </p:spPr>
        <p:txBody>
          <a:bodyPr spcFirstLastPara="1" wrap="square" lIns="0" tIns="45700" rIns="0" bIns="45700" anchor="t" anchorCtr="0">
            <a:normAutofit/>
          </a:bodyPr>
          <a:lstStyle>
            <a:lvl1pPr marR="0" lvl="0" algn="l" rtl="0">
              <a:spcBef>
                <a:spcPts val="0"/>
              </a:spcBef>
              <a:spcAft>
                <a:spcPts val="0"/>
              </a:spcAft>
              <a:buClr>
                <a:srgbClr val="0B3458"/>
              </a:buClr>
              <a:buSzPts val="2800"/>
              <a:buFont typeface="Arial"/>
              <a:buNone/>
              <a:defRPr sz="2800" b="1" i="0" u="none" strike="noStrike" cap="none">
                <a:solidFill>
                  <a:srgbClr val="0B3458"/>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Alternate Background 1">
  <p:cSld name="Alternate Background 1">
    <p:spTree>
      <p:nvGrpSpPr>
        <p:cNvPr id="1" name="Shape 107"/>
        <p:cNvGrpSpPr/>
        <p:nvPr/>
      </p:nvGrpSpPr>
      <p:grpSpPr>
        <a:xfrm>
          <a:off x="0" y="0"/>
          <a:ext cx="0" cy="0"/>
          <a:chOff x="0" y="0"/>
          <a:chExt cx="0" cy="0"/>
        </a:xfrm>
      </p:grpSpPr>
      <p:pic>
        <p:nvPicPr>
          <p:cNvPr id="108" name="Google Shape;108;p14"/>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109" name="Google Shape;109;p14"/>
          <p:cNvSpPr/>
          <p:nvPr/>
        </p:nvSpPr>
        <p:spPr>
          <a:xfrm>
            <a:off x="395490" y="585223"/>
            <a:ext cx="45720" cy="45720"/>
          </a:xfrm>
          <a:prstGeom prst="ellipse">
            <a:avLst/>
          </a:prstGeom>
          <a:solidFill>
            <a:srgbClr val="0B3458"/>
          </a:solid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endParaRPr sz="450">
              <a:solidFill>
                <a:schemeClr val="lt1"/>
              </a:solidFill>
              <a:latin typeface="Arial"/>
              <a:ea typeface="Arial"/>
              <a:cs typeface="Arial"/>
              <a:sym typeface="Arial"/>
            </a:endParaRPr>
          </a:p>
        </p:txBody>
      </p:sp>
      <p:cxnSp>
        <p:nvCxnSpPr>
          <p:cNvPr id="110" name="Google Shape;110;p14"/>
          <p:cNvCxnSpPr/>
          <p:nvPr/>
        </p:nvCxnSpPr>
        <p:spPr>
          <a:xfrm rot="10800000">
            <a:off x="2423" y="608083"/>
            <a:ext cx="371789" cy="0"/>
          </a:xfrm>
          <a:prstGeom prst="straightConnector1">
            <a:avLst/>
          </a:prstGeom>
          <a:noFill/>
          <a:ln w="12700" cap="flat" cmpd="sng">
            <a:solidFill>
              <a:srgbClr val="0B3458"/>
            </a:solidFill>
            <a:prstDash val="solid"/>
            <a:round/>
            <a:headEnd type="none" w="sm" len="sm"/>
            <a:tailEnd type="none" w="sm" len="sm"/>
          </a:ln>
        </p:spPr>
      </p:cxnSp>
      <p:cxnSp>
        <p:nvCxnSpPr>
          <p:cNvPr id="111" name="Google Shape;111;p14"/>
          <p:cNvCxnSpPr/>
          <p:nvPr/>
        </p:nvCxnSpPr>
        <p:spPr>
          <a:xfrm rot="10800000">
            <a:off x="462492" y="608083"/>
            <a:ext cx="8681508" cy="0"/>
          </a:xfrm>
          <a:prstGeom prst="straightConnector1">
            <a:avLst/>
          </a:prstGeom>
          <a:noFill/>
          <a:ln w="12700" cap="flat" cmpd="sng">
            <a:solidFill>
              <a:srgbClr val="0B3458"/>
            </a:solidFill>
            <a:prstDash val="solid"/>
            <a:round/>
            <a:headEnd type="none" w="sm" len="sm"/>
            <a:tailEnd type="none" w="sm" len="sm"/>
          </a:ln>
        </p:spPr>
      </p:cxnSp>
      <p:pic>
        <p:nvPicPr>
          <p:cNvPr id="112" name="Google Shape;112;p14"/>
          <p:cNvPicPr preferRelativeResize="0"/>
          <p:nvPr/>
        </p:nvPicPr>
        <p:blipFill rotWithShape="1">
          <a:blip r:embed="rId3">
            <a:alphaModFix/>
          </a:blip>
          <a:srcRect/>
          <a:stretch/>
        </p:blipFill>
        <p:spPr>
          <a:xfrm>
            <a:off x="237745" y="6460580"/>
            <a:ext cx="368521" cy="293992"/>
          </a:xfrm>
          <a:prstGeom prst="rect">
            <a:avLst/>
          </a:prstGeom>
          <a:noFill/>
          <a:ln>
            <a:noFill/>
          </a:ln>
        </p:spPr>
      </p:pic>
      <p:sp>
        <p:nvSpPr>
          <p:cNvPr id="113" name="Google Shape;113;p14"/>
          <p:cNvSpPr/>
          <p:nvPr/>
        </p:nvSpPr>
        <p:spPr>
          <a:xfrm>
            <a:off x="395490" y="6297687"/>
            <a:ext cx="45720" cy="45720"/>
          </a:xfrm>
          <a:prstGeom prst="ellipse">
            <a:avLst/>
          </a:prstGeom>
          <a:solidFill>
            <a:srgbClr val="0B345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114" name="Google Shape;114;p14"/>
          <p:cNvCxnSpPr/>
          <p:nvPr/>
        </p:nvCxnSpPr>
        <p:spPr>
          <a:xfrm rot="10800000">
            <a:off x="2423" y="6320547"/>
            <a:ext cx="371789" cy="0"/>
          </a:xfrm>
          <a:prstGeom prst="straightConnector1">
            <a:avLst/>
          </a:prstGeom>
          <a:noFill/>
          <a:ln w="12700" cap="flat" cmpd="sng">
            <a:solidFill>
              <a:srgbClr val="0B3458"/>
            </a:solidFill>
            <a:prstDash val="solid"/>
            <a:round/>
            <a:headEnd type="none" w="sm" len="sm"/>
            <a:tailEnd type="none" w="sm" len="sm"/>
          </a:ln>
        </p:spPr>
      </p:cxnSp>
      <p:cxnSp>
        <p:nvCxnSpPr>
          <p:cNvPr id="115" name="Google Shape;115;p14"/>
          <p:cNvCxnSpPr/>
          <p:nvPr/>
        </p:nvCxnSpPr>
        <p:spPr>
          <a:xfrm rot="10800000">
            <a:off x="462492" y="6320547"/>
            <a:ext cx="8217959" cy="0"/>
          </a:xfrm>
          <a:prstGeom prst="straightConnector1">
            <a:avLst/>
          </a:prstGeom>
          <a:noFill/>
          <a:ln w="12700" cap="flat" cmpd="sng">
            <a:solidFill>
              <a:srgbClr val="0B3458"/>
            </a:solidFill>
            <a:prstDash val="solid"/>
            <a:round/>
            <a:headEnd type="none" w="sm" len="sm"/>
            <a:tailEnd type="none" w="sm" len="sm"/>
          </a:ln>
        </p:spPr>
      </p:cxnSp>
      <p:sp>
        <p:nvSpPr>
          <p:cNvPr id="116" name="Google Shape;116;p14"/>
          <p:cNvSpPr/>
          <p:nvPr/>
        </p:nvSpPr>
        <p:spPr>
          <a:xfrm flipH="1">
            <a:off x="8705212" y="6297687"/>
            <a:ext cx="45720" cy="45720"/>
          </a:xfrm>
          <a:prstGeom prst="ellipse">
            <a:avLst/>
          </a:prstGeom>
          <a:solidFill>
            <a:srgbClr val="0B345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117" name="Google Shape;117;p14"/>
          <p:cNvCxnSpPr/>
          <p:nvPr/>
        </p:nvCxnSpPr>
        <p:spPr>
          <a:xfrm>
            <a:off x="8772212" y="6320547"/>
            <a:ext cx="371789" cy="0"/>
          </a:xfrm>
          <a:prstGeom prst="straightConnector1">
            <a:avLst/>
          </a:prstGeom>
          <a:noFill/>
          <a:ln w="12700" cap="flat" cmpd="sng">
            <a:solidFill>
              <a:srgbClr val="0B3458"/>
            </a:solidFill>
            <a:prstDash val="solid"/>
            <a:round/>
            <a:headEnd type="none" w="sm" len="sm"/>
            <a:tailEnd type="none" w="sm" len="sm"/>
          </a:ln>
        </p:spPr>
      </p:cxnSp>
      <p:sp>
        <p:nvSpPr>
          <p:cNvPr id="118" name="Google Shape;118;p14"/>
          <p:cNvSpPr/>
          <p:nvPr/>
        </p:nvSpPr>
        <p:spPr>
          <a:xfrm>
            <a:off x="2422" y="749729"/>
            <a:ext cx="9144000" cy="5346700"/>
          </a:xfrm>
          <a:prstGeom prst="rect">
            <a:avLst/>
          </a:prstGeom>
          <a:gradFill>
            <a:gsLst>
              <a:gs pos="0">
                <a:srgbClr val="FFFFFF">
                  <a:alpha val="74901"/>
                </a:srgbClr>
              </a:gs>
              <a:gs pos="24000">
                <a:srgbClr val="CCE8F8">
                  <a:alpha val="44705"/>
                </a:srgbClr>
              </a:gs>
              <a:gs pos="69000">
                <a:srgbClr val="CCE8F8">
                  <a:alpha val="61960"/>
                </a:srgbClr>
              </a:gs>
              <a:gs pos="100000">
                <a:schemeClr val="lt1"/>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19" name="Google Shape;119;p14"/>
          <p:cNvSpPr txBox="1">
            <a:spLocks noGrp="1"/>
          </p:cNvSpPr>
          <p:nvPr>
            <p:ph type="title"/>
          </p:nvPr>
        </p:nvSpPr>
        <p:spPr>
          <a:xfrm>
            <a:off x="374905" y="46181"/>
            <a:ext cx="8012951" cy="450663"/>
          </a:xfrm>
          <a:prstGeom prst="rect">
            <a:avLst/>
          </a:prstGeom>
          <a:noFill/>
          <a:ln>
            <a:noFill/>
          </a:ln>
        </p:spPr>
        <p:txBody>
          <a:bodyPr spcFirstLastPara="1" wrap="square" lIns="0" tIns="45700" rIns="0" bIns="45700" anchor="t" anchorCtr="0">
            <a:normAutofit/>
          </a:bodyPr>
          <a:lstStyle>
            <a:lvl1pPr marR="0" lvl="0" algn="l" rtl="0">
              <a:spcBef>
                <a:spcPts val="0"/>
              </a:spcBef>
              <a:spcAft>
                <a:spcPts val="0"/>
              </a:spcAft>
              <a:buClr>
                <a:srgbClr val="0B3458"/>
              </a:buClr>
              <a:buSzPts val="2800"/>
              <a:buFont typeface="Arial"/>
              <a:buNone/>
              <a:defRPr sz="2800" b="1" i="0" u="none" strike="noStrike" cap="none">
                <a:solidFill>
                  <a:srgbClr val="0B3458"/>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20" name="Google Shape;120;p14"/>
          <p:cNvSpPr txBox="1"/>
          <p:nvPr/>
        </p:nvSpPr>
        <p:spPr>
          <a:xfrm>
            <a:off x="8493979" y="6445467"/>
            <a:ext cx="794877" cy="36512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rgbClr val="002B49"/>
                </a:solidFill>
                <a:latin typeface="Arial"/>
                <a:ea typeface="Arial"/>
                <a:cs typeface="Arial"/>
                <a:sym typeface="Arial"/>
              </a:rPr>
              <a:t>   | </a:t>
            </a:r>
            <a:fld id="{00000000-1234-1234-1234-123412341234}" type="slidenum">
              <a:rPr lang="en-US" sz="1200">
                <a:solidFill>
                  <a:srgbClr val="002B49"/>
                </a:solidFill>
                <a:latin typeface="Arial"/>
                <a:ea typeface="Arial"/>
                <a:cs typeface="Arial"/>
                <a:sym typeface="Arial"/>
              </a:rPr>
              <a:t>‹#›</a:t>
            </a:fld>
            <a:endParaRPr sz="1200">
              <a:solidFill>
                <a:srgbClr val="002B49"/>
              </a:solidFill>
              <a:latin typeface="Arial"/>
              <a:ea typeface="Arial"/>
              <a:cs typeface="Arial"/>
              <a:sym typeface="Aria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Alternate Background 2">
  <p:cSld name="Alternate Background 2">
    <p:spTree>
      <p:nvGrpSpPr>
        <p:cNvPr id="1" name="Shape 121"/>
        <p:cNvGrpSpPr/>
        <p:nvPr/>
      </p:nvGrpSpPr>
      <p:grpSpPr>
        <a:xfrm>
          <a:off x="0" y="0"/>
          <a:ext cx="0" cy="0"/>
          <a:chOff x="0" y="0"/>
          <a:chExt cx="0" cy="0"/>
        </a:xfrm>
      </p:grpSpPr>
      <p:pic>
        <p:nvPicPr>
          <p:cNvPr id="122" name="Google Shape;122;p15"/>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123" name="Google Shape;123;p15"/>
          <p:cNvSpPr/>
          <p:nvPr/>
        </p:nvSpPr>
        <p:spPr>
          <a:xfrm>
            <a:off x="395490" y="585223"/>
            <a:ext cx="45720" cy="45720"/>
          </a:xfrm>
          <a:prstGeom prst="ellipse">
            <a:avLst/>
          </a:prstGeom>
          <a:solidFill>
            <a:srgbClr val="0B3458"/>
          </a:solid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endParaRPr sz="450">
              <a:solidFill>
                <a:schemeClr val="lt1"/>
              </a:solidFill>
              <a:latin typeface="Arial"/>
              <a:ea typeface="Arial"/>
              <a:cs typeface="Arial"/>
              <a:sym typeface="Arial"/>
            </a:endParaRPr>
          </a:p>
        </p:txBody>
      </p:sp>
      <p:cxnSp>
        <p:nvCxnSpPr>
          <p:cNvPr id="124" name="Google Shape;124;p15"/>
          <p:cNvCxnSpPr/>
          <p:nvPr/>
        </p:nvCxnSpPr>
        <p:spPr>
          <a:xfrm rot="10800000">
            <a:off x="2423" y="608083"/>
            <a:ext cx="371789" cy="0"/>
          </a:xfrm>
          <a:prstGeom prst="straightConnector1">
            <a:avLst/>
          </a:prstGeom>
          <a:noFill/>
          <a:ln w="12700" cap="flat" cmpd="sng">
            <a:solidFill>
              <a:srgbClr val="0B3458"/>
            </a:solidFill>
            <a:prstDash val="solid"/>
            <a:round/>
            <a:headEnd type="none" w="sm" len="sm"/>
            <a:tailEnd type="none" w="sm" len="sm"/>
          </a:ln>
        </p:spPr>
      </p:cxnSp>
      <p:cxnSp>
        <p:nvCxnSpPr>
          <p:cNvPr id="125" name="Google Shape;125;p15"/>
          <p:cNvCxnSpPr/>
          <p:nvPr/>
        </p:nvCxnSpPr>
        <p:spPr>
          <a:xfrm rot="10800000">
            <a:off x="462492" y="608083"/>
            <a:ext cx="8681508" cy="0"/>
          </a:xfrm>
          <a:prstGeom prst="straightConnector1">
            <a:avLst/>
          </a:prstGeom>
          <a:noFill/>
          <a:ln w="12700" cap="flat" cmpd="sng">
            <a:solidFill>
              <a:srgbClr val="0B3458"/>
            </a:solidFill>
            <a:prstDash val="solid"/>
            <a:round/>
            <a:headEnd type="none" w="sm" len="sm"/>
            <a:tailEnd type="none" w="sm" len="sm"/>
          </a:ln>
        </p:spPr>
      </p:cxnSp>
      <p:pic>
        <p:nvPicPr>
          <p:cNvPr id="126" name="Google Shape;126;p15"/>
          <p:cNvPicPr preferRelativeResize="0"/>
          <p:nvPr/>
        </p:nvPicPr>
        <p:blipFill rotWithShape="1">
          <a:blip r:embed="rId3">
            <a:alphaModFix/>
          </a:blip>
          <a:srcRect/>
          <a:stretch/>
        </p:blipFill>
        <p:spPr>
          <a:xfrm>
            <a:off x="237745" y="6460580"/>
            <a:ext cx="368521" cy="293992"/>
          </a:xfrm>
          <a:prstGeom prst="rect">
            <a:avLst/>
          </a:prstGeom>
          <a:noFill/>
          <a:ln>
            <a:noFill/>
          </a:ln>
        </p:spPr>
      </p:pic>
      <p:sp>
        <p:nvSpPr>
          <p:cNvPr id="127" name="Google Shape;127;p15"/>
          <p:cNvSpPr/>
          <p:nvPr/>
        </p:nvSpPr>
        <p:spPr>
          <a:xfrm>
            <a:off x="395490" y="6297687"/>
            <a:ext cx="45720" cy="45720"/>
          </a:xfrm>
          <a:prstGeom prst="ellipse">
            <a:avLst/>
          </a:prstGeom>
          <a:solidFill>
            <a:srgbClr val="0B345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128" name="Google Shape;128;p15"/>
          <p:cNvCxnSpPr/>
          <p:nvPr/>
        </p:nvCxnSpPr>
        <p:spPr>
          <a:xfrm rot="10800000">
            <a:off x="2423" y="6320547"/>
            <a:ext cx="371789" cy="0"/>
          </a:xfrm>
          <a:prstGeom prst="straightConnector1">
            <a:avLst/>
          </a:prstGeom>
          <a:noFill/>
          <a:ln w="12700" cap="flat" cmpd="sng">
            <a:solidFill>
              <a:srgbClr val="0B3458"/>
            </a:solidFill>
            <a:prstDash val="solid"/>
            <a:round/>
            <a:headEnd type="none" w="sm" len="sm"/>
            <a:tailEnd type="none" w="sm" len="sm"/>
          </a:ln>
        </p:spPr>
      </p:cxnSp>
      <p:cxnSp>
        <p:nvCxnSpPr>
          <p:cNvPr id="129" name="Google Shape;129;p15"/>
          <p:cNvCxnSpPr/>
          <p:nvPr/>
        </p:nvCxnSpPr>
        <p:spPr>
          <a:xfrm rot="10800000">
            <a:off x="462492" y="6320547"/>
            <a:ext cx="8217959" cy="0"/>
          </a:xfrm>
          <a:prstGeom prst="straightConnector1">
            <a:avLst/>
          </a:prstGeom>
          <a:noFill/>
          <a:ln w="12700" cap="flat" cmpd="sng">
            <a:solidFill>
              <a:srgbClr val="0B3458"/>
            </a:solidFill>
            <a:prstDash val="solid"/>
            <a:round/>
            <a:headEnd type="none" w="sm" len="sm"/>
            <a:tailEnd type="none" w="sm" len="sm"/>
          </a:ln>
        </p:spPr>
      </p:cxnSp>
      <p:sp>
        <p:nvSpPr>
          <p:cNvPr id="130" name="Google Shape;130;p15"/>
          <p:cNvSpPr/>
          <p:nvPr/>
        </p:nvSpPr>
        <p:spPr>
          <a:xfrm flipH="1">
            <a:off x="8705212" y="6297687"/>
            <a:ext cx="45720" cy="45720"/>
          </a:xfrm>
          <a:prstGeom prst="ellipse">
            <a:avLst/>
          </a:prstGeom>
          <a:solidFill>
            <a:srgbClr val="0B345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131" name="Google Shape;131;p15"/>
          <p:cNvCxnSpPr/>
          <p:nvPr/>
        </p:nvCxnSpPr>
        <p:spPr>
          <a:xfrm>
            <a:off x="8772212" y="6320547"/>
            <a:ext cx="371789" cy="0"/>
          </a:xfrm>
          <a:prstGeom prst="straightConnector1">
            <a:avLst/>
          </a:prstGeom>
          <a:noFill/>
          <a:ln w="12700" cap="flat" cmpd="sng">
            <a:solidFill>
              <a:srgbClr val="0B3458"/>
            </a:solidFill>
            <a:prstDash val="solid"/>
            <a:round/>
            <a:headEnd type="none" w="sm" len="sm"/>
            <a:tailEnd type="none" w="sm" len="sm"/>
          </a:ln>
        </p:spPr>
      </p:cxnSp>
      <p:sp>
        <p:nvSpPr>
          <p:cNvPr id="132" name="Google Shape;132;p15"/>
          <p:cNvSpPr txBox="1">
            <a:spLocks noGrp="1"/>
          </p:cNvSpPr>
          <p:nvPr>
            <p:ph type="title"/>
          </p:nvPr>
        </p:nvSpPr>
        <p:spPr>
          <a:xfrm>
            <a:off x="374905" y="46181"/>
            <a:ext cx="8012951" cy="450663"/>
          </a:xfrm>
          <a:prstGeom prst="rect">
            <a:avLst/>
          </a:prstGeom>
          <a:noFill/>
          <a:ln>
            <a:noFill/>
          </a:ln>
        </p:spPr>
        <p:txBody>
          <a:bodyPr spcFirstLastPara="1" wrap="square" lIns="0" tIns="45700" rIns="0" bIns="45700" anchor="t" anchorCtr="0">
            <a:normAutofit/>
          </a:bodyPr>
          <a:lstStyle>
            <a:lvl1pPr marR="0" lvl="0" algn="l" rtl="0">
              <a:spcBef>
                <a:spcPts val="0"/>
              </a:spcBef>
              <a:spcAft>
                <a:spcPts val="0"/>
              </a:spcAft>
              <a:buClr>
                <a:srgbClr val="0B3458"/>
              </a:buClr>
              <a:buSzPts val="2800"/>
              <a:buFont typeface="Arial"/>
              <a:buNone/>
              <a:defRPr sz="2800" b="1" i="0" u="none" strike="noStrike" cap="none">
                <a:solidFill>
                  <a:srgbClr val="0B3458"/>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33" name="Google Shape;133;p15"/>
          <p:cNvSpPr txBox="1"/>
          <p:nvPr/>
        </p:nvSpPr>
        <p:spPr>
          <a:xfrm>
            <a:off x="8493979" y="6445467"/>
            <a:ext cx="794877" cy="36512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rgbClr val="002B49"/>
                </a:solidFill>
                <a:latin typeface="Arial"/>
                <a:ea typeface="Arial"/>
                <a:cs typeface="Arial"/>
                <a:sym typeface="Arial"/>
              </a:rPr>
              <a:t>   | </a:t>
            </a:r>
            <a:fld id="{00000000-1234-1234-1234-123412341234}" type="slidenum">
              <a:rPr lang="en-US" sz="1200">
                <a:solidFill>
                  <a:srgbClr val="002B49"/>
                </a:solidFill>
                <a:latin typeface="Arial"/>
                <a:ea typeface="Arial"/>
                <a:cs typeface="Arial"/>
                <a:sym typeface="Arial"/>
              </a:rPr>
              <a:t>‹#›</a:t>
            </a:fld>
            <a:endParaRPr sz="1200">
              <a:solidFill>
                <a:srgbClr val="002B49"/>
              </a:solidFill>
              <a:latin typeface="Arial"/>
              <a:ea typeface="Arial"/>
              <a:cs typeface="Arial"/>
              <a:sym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Alternate Background 3">
  <p:cSld name="Alternate Background 3">
    <p:spTree>
      <p:nvGrpSpPr>
        <p:cNvPr id="1" name="Shape 134"/>
        <p:cNvGrpSpPr/>
        <p:nvPr/>
      </p:nvGrpSpPr>
      <p:grpSpPr>
        <a:xfrm>
          <a:off x="0" y="0"/>
          <a:ext cx="0" cy="0"/>
          <a:chOff x="0" y="0"/>
          <a:chExt cx="0" cy="0"/>
        </a:xfrm>
      </p:grpSpPr>
      <p:pic>
        <p:nvPicPr>
          <p:cNvPr id="135" name="Google Shape;135;p16"/>
          <p:cNvPicPr preferRelativeResize="0"/>
          <p:nvPr/>
        </p:nvPicPr>
        <p:blipFill rotWithShape="1">
          <a:blip r:embed="rId2">
            <a:alphaModFix/>
          </a:blip>
          <a:srcRect/>
          <a:stretch/>
        </p:blipFill>
        <p:spPr>
          <a:xfrm>
            <a:off x="2582" y="608085"/>
            <a:ext cx="9141417" cy="5719111"/>
          </a:xfrm>
          <a:prstGeom prst="rect">
            <a:avLst/>
          </a:prstGeom>
          <a:noFill/>
          <a:ln>
            <a:noFill/>
          </a:ln>
        </p:spPr>
      </p:pic>
      <p:pic>
        <p:nvPicPr>
          <p:cNvPr id="136" name="Google Shape;136;p16"/>
          <p:cNvPicPr preferRelativeResize="0"/>
          <p:nvPr/>
        </p:nvPicPr>
        <p:blipFill rotWithShape="1">
          <a:blip r:embed="rId3">
            <a:alphaModFix/>
          </a:blip>
          <a:srcRect/>
          <a:stretch/>
        </p:blipFill>
        <p:spPr>
          <a:xfrm>
            <a:off x="237745" y="6460580"/>
            <a:ext cx="368521" cy="293992"/>
          </a:xfrm>
          <a:prstGeom prst="rect">
            <a:avLst/>
          </a:prstGeom>
          <a:noFill/>
          <a:ln>
            <a:noFill/>
          </a:ln>
        </p:spPr>
      </p:pic>
      <p:cxnSp>
        <p:nvCxnSpPr>
          <p:cNvPr id="137" name="Google Shape;137;p16"/>
          <p:cNvCxnSpPr/>
          <p:nvPr/>
        </p:nvCxnSpPr>
        <p:spPr>
          <a:xfrm rot="10800000">
            <a:off x="0" y="608083"/>
            <a:ext cx="9144000" cy="0"/>
          </a:xfrm>
          <a:prstGeom prst="straightConnector1">
            <a:avLst/>
          </a:prstGeom>
          <a:noFill/>
          <a:ln w="12700" cap="flat" cmpd="sng">
            <a:solidFill>
              <a:srgbClr val="0B3458"/>
            </a:solidFill>
            <a:prstDash val="solid"/>
            <a:round/>
            <a:headEnd type="none" w="sm" len="sm"/>
            <a:tailEnd type="none" w="sm" len="sm"/>
          </a:ln>
        </p:spPr>
      </p:cxnSp>
      <p:cxnSp>
        <p:nvCxnSpPr>
          <p:cNvPr id="138" name="Google Shape;138;p16"/>
          <p:cNvCxnSpPr/>
          <p:nvPr/>
        </p:nvCxnSpPr>
        <p:spPr>
          <a:xfrm rot="10800000">
            <a:off x="0" y="6320547"/>
            <a:ext cx="9144000" cy="0"/>
          </a:xfrm>
          <a:prstGeom prst="straightConnector1">
            <a:avLst/>
          </a:prstGeom>
          <a:noFill/>
          <a:ln w="12700" cap="flat" cmpd="sng">
            <a:solidFill>
              <a:srgbClr val="0B3458"/>
            </a:solidFill>
            <a:prstDash val="solid"/>
            <a:round/>
            <a:headEnd type="none" w="sm" len="sm"/>
            <a:tailEnd type="none" w="sm" len="sm"/>
          </a:ln>
        </p:spPr>
      </p:cxnSp>
      <p:sp>
        <p:nvSpPr>
          <p:cNvPr id="139" name="Google Shape;139;p16"/>
          <p:cNvSpPr txBox="1">
            <a:spLocks noGrp="1"/>
          </p:cNvSpPr>
          <p:nvPr>
            <p:ph type="title"/>
          </p:nvPr>
        </p:nvSpPr>
        <p:spPr>
          <a:xfrm>
            <a:off x="374905" y="46181"/>
            <a:ext cx="8012951" cy="450663"/>
          </a:xfrm>
          <a:prstGeom prst="rect">
            <a:avLst/>
          </a:prstGeom>
          <a:noFill/>
          <a:ln>
            <a:noFill/>
          </a:ln>
        </p:spPr>
        <p:txBody>
          <a:bodyPr spcFirstLastPara="1" wrap="square" lIns="0" tIns="0" rIns="0" bIns="0" anchor="t" anchorCtr="0">
            <a:normAutofit/>
          </a:bodyPr>
          <a:lstStyle>
            <a:lvl1pPr marR="0" lvl="0" algn="l" rtl="0">
              <a:spcBef>
                <a:spcPts val="0"/>
              </a:spcBef>
              <a:spcAft>
                <a:spcPts val="0"/>
              </a:spcAft>
              <a:buClr>
                <a:srgbClr val="0B3458"/>
              </a:buClr>
              <a:buSzPts val="2800"/>
              <a:buFont typeface="Arial"/>
              <a:buNone/>
              <a:defRPr sz="2800" b="1" i="0" u="none" strike="noStrike" cap="none">
                <a:solidFill>
                  <a:srgbClr val="0B3458"/>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40" name="Google Shape;140;p16"/>
          <p:cNvSpPr txBox="1"/>
          <p:nvPr/>
        </p:nvSpPr>
        <p:spPr>
          <a:xfrm>
            <a:off x="8493979" y="6445467"/>
            <a:ext cx="794877" cy="36512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rgbClr val="002B49"/>
                </a:solidFill>
                <a:latin typeface="Arial"/>
                <a:ea typeface="Arial"/>
                <a:cs typeface="Arial"/>
                <a:sym typeface="Arial"/>
              </a:rPr>
              <a:t>   | </a:t>
            </a:r>
            <a:fld id="{00000000-1234-1234-1234-123412341234}" type="slidenum">
              <a:rPr lang="en-US" sz="1200">
                <a:solidFill>
                  <a:srgbClr val="002B49"/>
                </a:solidFill>
                <a:latin typeface="Arial"/>
                <a:ea typeface="Arial"/>
                <a:cs typeface="Arial"/>
                <a:sym typeface="Arial"/>
              </a:rPr>
              <a:t>‹#›</a:t>
            </a:fld>
            <a:endParaRPr sz="1200">
              <a:solidFill>
                <a:srgbClr val="002B49"/>
              </a:solidFill>
              <a:latin typeface="Arial"/>
              <a:ea typeface="Arial"/>
              <a:cs typeface="Arial"/>
              <a:sym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Agenda 1.1">
  <p:cSld name="Agenda 1.1">
    <p:spTree>
      <p:nvGrpSpPr>
        <p:cNvPr id="1" name="Shape 141"/>
        <p:cNvGrpSpPr/>
        <p:nvPr/>
      </p:nvGrpSpPr>
      <p:grpSpPr>
        <a:xfrm>
          <a:off x="0" y="0"/>
          <a:ext cx="0" cy="0"/>
          <a:chOff x="0" y="0"/>
          <a:chExt cx="0" cy="0"/>
        </a:xfrm>
      </p:grpSpPr>
      <p:pic>
        <p:nvPicPr>
          <p:cNvPr id="142" name="Google Shape;142;p17"/>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143" name="Google Shape;143;p17"/>
          <p:cNvSpPr txBox="1"/>
          <p:nvPr/>
        </p:nvSpPr>
        <p:spPr>
          <a:xfrm>
            <a:off x="8493979" y="6445467"/>
            <a:ext cx="794877" cy="36512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lt1"/>
                </a:solidFill>
                <a:latin typeface="Arial"/>
                <a:ea typeface="Arial"/>
                <a:cs typeface="Arial"/>
                <a:sym typeface="Arial"/>
              </a:rPr>
              <a:t>   | </a:t>
            </a:r>
            <a:fld id="{00000000-1234-1234-1234-123412341234}" type="slidenum">
              <a:rPr lang="en-US" sz="1200">
                <a:solidFill>
                  <a:schemeClr val="lt1"/>
                </a:solidFill>
                <a:latin typeface="Arial"/>
                <a:ea typeface="Arial"/>
                <a:cs typeface="Arial"/>
                <a:sym typeface="Arial"/>
              </a:rPr>
              <a:t>‹#›</a:t>
            </a:fld>
            <a:endParaRPr sz="1200">
              <a:solidFill>
                <a:schemeClr val="lt1"/>
              </a:solidFill>
              <a:latin typeface="Arial"/>
              <a:ea typeface="Arial"/>
              <a:cs typeface="Arial"/>
              <a:sym typeface="Arial"/>
            </a:endParaRPr>
          </a:p>
        </p:txBody>
      </p:sp>
      <p:sp>
        <p:nvSpPr>
          <p:cNvPr id="144" name="Google Shape;144;p17"/>
          <p:cNvSpPr/>
          <p:nvPr/>
        </p:nvSpPr>
        <p:spPr>
          <a:xfrm>
            <a:off x="395490" y="6297687"/>
            <a:ext cx="45720" cy="45720"/>
          </a:xfrm>
          <a:prstGeom prst="ellipse">
            <a:avLst/>
          </a:prstGeom>
          <a:solidFill>
            <a:srgbClr val="0B345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145" name="Google Shape;145;p17"/>
          <p:cNvCxnSpPr/>
          <p:nvPr/>
        </p:nvCxnSpPr>
        <p:spPr>
          <a:xfrm rot="10800000">
            <a:off x="2423" y="6320547"/>
            <a:ext cx="371789" cy="0"/>
          </a:xfrm>
          <a:prstGeom prst="straightConnector1">
            <a:avLst/>
          </a:prstGeom>
          <a:noFill/>
          <a:ln w="12700" cap="flat" cmpd="sng">
            <a:solidFill>
              <a:srgbClr val="0B3458"/>
            </a:solidFill>
            <a:prstDash val="solid"/>
            <a:round/>
            <a:headEnd type="none" w="sm" len="sm"/>
            <a:tailEnd type="none" w="sm" len="sm"/>
          </a:ln>
        </p:spPr>
      </p:cxnSp>
      <p:cxnSp>
        <p:nvCxnSpPr>
          <p:cNvPr id="146" name="Google Shape;146;p17"/>
          <p:cNvCxnSpPr/>
          <p:nvPr/>
        </p:nvCxnSpPr>
        <p:spPr>
          <a:xfrm rot="10800000">
            <a:off x="462492" y="6320547"/>
            <a:ext cx="8217959" cy="0"/>
          </a:xfrm>
          <a:prstGeom prst="straightConnector1">
            <a:avLst/>
          </a:prstGeom>
          <a:noFill/>
          <a:ln w="12700" cap="flat" cmpd="sng">
            <a:solidFill>
              <a:srgbClr val="0B3458"/>
            </a:solidFill>
            <a:prstDash val="solid"/>
            <a:round/>
            <a:headEnd type="none" w="sm" len="sm"/>
            <a:tailEnd type="none" w="sm" len="sm"/>
          </a:ln>
        </p:spPr>
      </p:cxnSp>
      <p:sp>
        <p:nvSpPr>
          <p:cNvPr id="147" name="Google Shape;147;p17"/>
          <p:cNvSpPr/>
          <p:nvPr/>
        </p:nvSpPr>
        <p:spPr>
          <a:xfrm flipH="1">
            <a:off x="8705212" y="6297687"/>
            <a:ext cx="45720" cy="45720"/>
          </a:xfrm>
          <a:prstGeom prst="ellipse">
            <a:avLst/>
          </a:prstGeom>
          <a:solidFill>
            <a:srgbClr val="0B345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148" name="Google Shape;148;p17"/>
          <p:cNvCxnSpPr/>
          <p:nvPr/>
        </p:nvCxnSpPr>
        <p:spPr>
          <a:xfrm>
            <a:off x="8772212" y="6320547"/>
            <a:ext cx="371789" cy="0"/>
          </a:xfrm>
          <a:prstGeom prst="straightConnector1">
            <a:avLst/>
          </a:prstGeom>
          <a:noFill/>
          <a:ln w="12700" cap="flat" cmpd="sng">
            <a:solidFill>
              <a:srgbClr val="0B3458"/>
            </a:solidFill>
            <a:prstDash val="solid"/>
            <a:round/>
            <a:headEnd type="none" w="sm" len="sm"/>
            <a:tailEnd type="none" w="sm" len="sm"/>
          </a:ln>
        </p:spPr>
      </p:cxnSp>
      <p:sp>
        <p:nvSpPr>
          <p:cNvPr id="149" name="Google Shape;149;p17"/>
          <p:cNvSpPr/>
          <p:nvPr/>
        </p:nvSpPr>
        <p:spPr>
          <a:xfrm>
            <a:off x="395490" y="6297687"/>
            <a:ext cx="45720" cy="4572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150" name="Google Shape;150;p17"/>
          <p:cNvCxnSpPr/>
          <p:nvPr/>
        </p:nvCxnSpPr>
        <p:spPr>
          <a:xfrm rot="10800000">
            <a:off x="2423" y="6320547"/>
            <a:ext cx="371789" cy="0"/>
          </a:xfrm>
          <a:prstGeom prst="straightConnector1">
            <a:avLst/>
          </a:prstGeom>
          <a:noFill/>
          <a:ln w="12700" cap="flat" cmpd="sng">
            <a:solidFill>
              <a:schemeClr val="lt1"/>
            </a:solidFill>
            <a:prstDash val="solid"/>
            <a:round/>
            <a:headEnd type="none" w="sm" len="sm"/>
            <a:tailEnd type="none" w="sm" len="sm"/>
          </a:ln>
        </p:spPr>
      </p:cxnSp>
      <p:cxnSp>
        <p:nvCxnSpPr>
          <p:cNvPr id="151" name="Google Shape;151;p17"/>
          <p:cNvCxnSpPr/>
          <p:nvPr/>
        </p:nvCxnSpPr>
        <p:spPr>
          <a:xfrm rot="10800000">
            <a:off x="462492" y="6320547"/>
            <a:ext cx="8217959" cy="0"/>
          </a:xfrm>
          <a:prstGeom prst="straightConnector1">
            <a:avLst/>
          </a:prstGeom>
          <a:noFill/>
          <a:ln w="12700" cap="flat" cmpd="sng">
            <a:solidFill>
              <a:schemeClr val="lt1"/>
            </a:solidFill>
            <a:prstDash val="solid"/>
            <a:round/>
            <a:headEnd type="none" w="sm" len="sm"/>
            <a:tailEnd type="none" w="sm" len="sm"/>
          </a:ln>
        </p:spPr>
      </p:cxnSp>
      <p:sp>
        <p:nvSpPr>
          <p:cNvPr id="152" name="Google Shape;152;p17"/>
          <p:cNvSpPr/>
          <p:nvPr/>
        </p:nvSpPr>
        <p:spPr>
          <a:xfrm flipH="1">
            <a:off x="8705212" y="6297687"/>
            <a:ext cx="45720" cy="4572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153" name="Google Shape;153;p17"/>
          <p:cNvCxnSpPr/>
          <p:nvPr/>
        </p:nvCxnSpPr>
        <p:spPr>
          <a:xfrm>
            <a:off x="8772212" y="6320547"/>
            <a:ext cx="371789" cy="0"/>
          </a:xfrm>
          <a:prstGeom prst="straightConnector1">
            <a:avLst/>
          </a:prstGeom>
          <a:noFill/>
          <a:ln w="12700" cap="flat" cmpd="sng">
            <a:solidFill>
              <a:schemeClr val="lt1"/>
            </a:solidFill>
            <a:prstDash val="solid"/>
            <a:round/>
            <a:headEnd type="none" w="sm" len="sm"/>
            <a:tailEnd type="none" w="sm" len="sm"/>
          </a:ln>
        </p:spPr>
      </p:cxnSp>
      <p:sp>
        <p:nvSpPr>
          <p:cNvPr id="154" name="Google Shape;154;p17"/>
          <p:cNvSpPr/>
          <p:nvPr/>
        </p:nvSpPr>
        <p:spPr>
          <a:xfrm flipH="1">
            <a:off x="8705212" y="2649757"/>
            <a:ext cx="45720" cy="4572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endParaRPr sz="450">
              <a:solidFill>
                <a:schemeClr val="lt1"/>
              </a:solidFill>
              <a:latin typeface="Arial"/>
              <a:ea typeface="Arial"/>
              <a:cs typeface="Arial"/>
              <a:sym typeface="Arial"/>
            </a:endParaRPr>
          </a:p>
        </p:txBody>
      </p:sp>
      <p:cxnSp>
        <p:nvCxnSpPr>
          <p:cNvPr id="155" name="Google Shape;155;p17"/>
          <p:cNvCxnSpPr>
            <a:endCxn id="156" idx="0"/>
          </p:cNvCxnSpPr>
          <p:nvPr/>
        </p:nvCxnSpPr>
        <p:spPr>
          <a:xfrm rot="10800000">
            <a:off x="418349" y="2734410"/>
            <a:ext cx="0" cy="3544500"/>
          </a:xfrm>
          <a:prstGeom prst="straightConnector1">
            <a:avLst/>
          </a:prstGeom>
          <a:noFill/>
          <a:ln w="12700" cap="flat" cmpd="sng">
            <a:solidFill>
              <a:schemeClr val="lt1"/>
            </a:solidFill>
            <a:prstDash val="solid"/>
            <a:round/>
            <a:headEnd type="none" w="sm" len="sm"/>
            <a:tailEnd type="none" w="sm" len="sm"/>
          </a:ln>
        </p:spPr>
      </p:cxnSp>
      <p:sp>
        <p:nvSpPr>
          <p:cNvPr id="156" name="Google Shape;156;p17"/>
          <p:cNvSpPr/>
          <p:nvPr/>
        </p:nvSpPr>
        <p:spPr>
          <a:xfrm rot="-5400000">
            <a:off x="418349" y="2673528"/>
            <a:ext cx="121764" cy="121764"/>
          </a:xfrm>
          <a:prstGeom prst="arc">
            <a:avLst>
              <a:gd name="adj1" fmla="val 16200000"/>
              <a:gd name="adj2" fmla="val 0"/>
            </a:avLst>
          </a:prstGeom>
          <a:noFill/>
          <a:ln w="127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endParaRPr sz="450">
              <a:solidFill>
                <a:schemeClr val="dk1"/>
              </a:solidFill>
              <a:latin typeface="Arial"/>
              <a:ea typeface="Arial"/>
              <a:cs typeface="Arial"/>
              <a:sym typeface="Arial"/>
            </a:endParaRPr>
          </a:p>
        </p:txBody>
      </p:sp>
      <p:cxnSp>
        <p:nvCxnSpPr>
          <p:cNvPr id="157" name="Google Shape;157;p17"/>
          <p:cNvCxnSpPr/>
          <p:nvPr/>
        </p:nvCxnSpPr>
        <p:spPr>
          <a:xfrm rot="10800000">
            <a:off x="479234" y="2673528"/>
            <a:ext cx="8201217" cy="0"/>
          </a:xfrm>
          <a:prstGeom prst="straightConnector1">
            <a:avLst/>
          </a:prstGeom>
          <a:noFill/>
          <a:ln w="12700" cap="flat" cmpd="sng">
            <a:solidFill>
              <a:schemeClr val="lt1"/>
            </a:solidFill>
            <a:prstDash val="solid"/>
            <a:round/>
            <a:headEnd type="none" w="sm" len="sm"/>
            <a:tailEnd type="none" w="sm" len="sm"/>
          </a:ln>
        </p:spPr>
      </p:cxnSp>
      <p:sp>
        <p:nvSpPr>
          <p:cNvPr id="158" name="Google Shape;158;p17"/>
          <p:cNvSpPr txBox="1">
            <a:spLocks noGrp="1"/>
          </p:cNvSpPr>
          <p:nvPr>
            <p:ph type="title"/>
          </p:nvPr>
        </p:nvSpPr>
        <p:spPr>
          <a:xfrm>
            <a:off x="584938" y="824754"/>
            <a:ext cx="7932000" cy="1768314"/>
          </a:xfrm>
          <a:prstGeom prst="rect">
            <a:avLst/>
          </a:prstGeom>
          <a:noFill/>
          <a:ln>
            <a:noFill/>
          </a:ln>
        </p:spPr>
        <p:txBody>
          <a:bodyPr spcFirstLastPara="1" wrap="square" lIns="91425" tIns="45700" rIns="91425" bIns="45700" anchor="b" anchorCtr="0">
            <a:normAutofit/>
          </a:bodyPr>
          <a:lstStyle>
            <a:lvl1pPr marR="0" lvl="0" algn="l" rtl="0">
              <a:spcBef>
                <a:spcPts val="0"/>
              </a:spcBef>
              <a:spcAft>
                <a:spcPts val="0"/>
              </a:spcAft>
              <a:buClr>
                <a:schemeClr val="lt1"/>
              </a:buClr>
              <a:buSzPts val="2800"/>
              <a:buFont typeface="Arial"/>
              <a:buNone/>
              <a:defRPr sz="2800" b="1" i="0" u="none" strike="noStrike" cap="non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pic>
        <p:nvPicPr>
          <p:cNvPr id="159" name="Google Shape;159;p17"/>
          <p:cNvPicPr preferRelativeResize="0"/>
          <p:nvPr/>
        </p:nvPicPr>
        <p:blipFill rotWithShape="1">
          <a:blip r:embed="rId3">
            <a:alphaModFix/>
          </a:blip>
          <a:srcRect/>
          <a:stretch/>
        </p:blipFill>
        <p:spPr>
          <a:xfrm>
            <a:off x="233675" y="6462763"/>
            <a:ext cx="365760" cy="291830"/>
          </a:xfrm>
          <a:prstGeom prst="rect">
            <a:avLst/>
          </a:prstGeom>
          <a:noFill/>
          <a:ln>
            <a:noFill/>
          </a:ln>
        </p:spPr>
      </p:pic>
      <p:sp>
        <p:nvSpPr>
          <p:cNvPr id="160" name="Google Shape;160;p17"/>
          <p:cNvSpPr txBox="1">
            <a:spLocks noGrp="1"/>
          </p:cNvSpPr>
          <p:nvPr>
            <p:ph type="body" idx="1"/>
          </p:nvPr>
        </p:nvSpPr>
        <p:spPr>
          <a:xfrm>
            <a:off x="600075" y="2765533"/>
            <a:ext cx="7907338" cy="927926"/>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1pPr>
            <a:lvl2pPr marL="914400" marR="0" lvl="1" indent="-228600" algn="l" rtl="0">
              <a:spcBef>
                <a:spcPts val="560"/>
              </a:spcBef>
              <a:spcAft>
                <a:spcPts val="0"/>
              </a:spcAft>
              <a:buClr>
                <a:schemeClr val="lt1"/>
              </a:buClr>
              <a:buSzPts val="2800"/>
              <a:buFont typeface="Arial"/>
              <a:buNone/>
              <a:defRPr sz="2800" b="0" i="0" u="none" strike="noStrike" cap="none">
                <a:solidFill>
                  <a:schemeClr val="lt1"/>
                </a:solidFill>
                <a:latin typeface="Arial"/>
                <a:ea typeface="Arial"/>
                <a:cs typeface="Arial"/>
                <a:sym typeface="Arial"/>
              </a:defRPr>
            </a:lvl2pPr>
            <a:lvl3pPr marL="1371600" marR="0" lvl="2" indent="-228600" algn="l" rtl="0">
              <a:spcBef>
                <a:spcPts val="48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3pPr>
            <a:lvl4pPr marL="1828800" marR="0" lvl="3" indent="-228600" algn="l" rtl="0">
              <a:spcBef>
                <a:spcPts val="400"/>
              </a:spcBef>
              <a:spcAft>
                <a:spcPts val="0"/>
              </a:spcAft>
              <a:buClr>
                <a:schemeClr val="lt1"/>
              </a:buClr>
              <a:buSzPts val="2000"/>
              <a:buFont typeface="Arial"/>
              <a:buNone/>
              <a:defRPr sz="2000" b="0" i="0" u="none" strike="noStrike" cap="none">
                <a:solidFill>
                  <a:schemeClr val="lt1"/>
                </a:solidFill>
                <a:latin typeface="Arial"/>
                <a:ea typeface="Arial"/>
                <a:cs typeface="Arial"/>
                <a:sym typeface="Arial"/>
              </a:defRPr>
            </a:lvl4pPr>
            <a:lvl5pPr marL="2286000" marR="0" lvl="4" indent="-228600" algn="l" rtl="0">
              <a:spcBef>
                <a:spcPts val="400"/>
              </a:spcBef>
              <a:spcAft>
                <a:spcPts val="0"/>
              </a:spcAft>
              <a:buClr>
                <a:schemeClr val="lt1"/>
              </a:buClr>
              <a:buSzPts val="2000"/>
              <a:buFont typeface="Arial"/>
              <a:buNone/>
              <a:defRPr sz="2000" b="0" i="0" u="none" strike="noStrike" cap="none">
                <a:solidFill>
                  <a:schemeClr val="lt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Agenda 1.2">
  <p:cSld name="Agenda 1.2">
    <p:spTree>
      <p:nvGrpSpPr>
        <p:cNvPr id="1" name="Shape 161"/>
        <p:cNvGrpSpPr/>
        <p:nvPr/>
      </p:nvGrpSpPr>
      <p:grpSpPr>
        <a:xfrm>
          <a:off x="0" y="0"/>
          <a:ext cx="0" cy="0"/>
          <a:chOff x="0" y="0"/>
          <a:chExt cx="0" cy="0"/>
        </a:xfrm>
      </p:grpSpPr>
      <p:pic>
        <p:nvPicPr>
          <p:cNvPr id="162" name="Google Shape;162;p18"/>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163" name="Google Shape;163;p18"/>
          <p:cNvSpPr txBox="1"/>
          <p:nvPr/>
        </p:nvSpPr>
        <p:spPr>
          <a:xfrm>
            <a:off x="8493979" y="6445467"/>
            <a:ext cx="794877" cy="36512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lt1"/>
                </a:solidFill>
                <a:latin typeface="Arial"/>
                <a:ea typeface="Arial"/>
                <a:cs typeface="Arial"/>
                <a:sym typeface="Arial"/>
              </a:rPr>
              <a:t>   | </a:t>
            </a:r>
            <a:fld id="{00000000-1234-1234-1234-123412341234}" type="slidenum">
              <a:rPr lang="en-US" sz="1200">
                <a:solidFill>
                  <a:schemeClr val="lt1"/>
                </a:solidFill>
                <a:latin typeface="Arial"/>
                <a:ea typeface="Arial"/>
                <a:cs typeface="Arial"/>
                <a:sym typeface="Arial"/>
              </a:rPr>
              <a:t>‹#›</a:t>
            </a:fld>
            <a:endParaRPr sz="1200">
              <a:solidFill>
                <a:schemeClr val="lt1"/>
              </a:solidFill>
              <a:latin typeface="Arial"/>
              <a:ea typeface="Arial"/>
              <a:cs typeface="Arial"/>
              <a:sym typeface="Arial"/>
            </a:endParaRPr>
          </a:p>
        </p:txBody>
      </p:sp>
      <p:sp>
        <p:nvSpPr>
          <p:cNvPr id="164" name="Google Shape;164;p18"/>
          <p:cNvSpPr/>
          <p:nvPr/>
        </p:nvSpPr>
        <p:spPr>
          <a:xfrm>
            <a:off x="395490" y="6297687"/>
            <a:ext cx="45720" cy="45720"/>
          </a:xfrm>
          <a:prstGeom prst="ellipse">
            <a:avLst/>
          </a:prstGeom>
          <a:solidFill>
            <a:srgbClr val="0B345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165" name="Google Shape;165;p18"/>
          <p:cNvCxnSpPr/>
          <p:nvPr/>
        </p:nvCxnSpPr>
        <p:spPr>
          <a:xfrm rot="10800000">
            <a:off x="2423" y="6320547"/>
            <a:ext cx="371789" cy="0"/>
          </a:xfrm>
          <a:prstGeom prst="straightConnector1">
            <a:avLst/>
          </a:prstGeom>
          <a:noFill/>
          <a:ln w="12700" cap="flat" cmpd="sng">
            <a:solidFill>
              <a:srgbClr val="0B3458"/>
            </a:solidFill>
            <a:prstDash val="solid"/>
            <a:round/>
            <a:headEnd type="none" w="sm" len="sm"/>
            <a:tailEnd type="none" w="sm" len="sm"/>
          </a:ln>
        </p:spPr>
      </p:cxnSp>
      <p:cxnSp>
        <p:nvCxnSpPr>
          <p:cNvPr id="166" name="Google Shape;166;p18"/>
          <p:cNvCxnSpPr/>
          <p:nvPr/>
        </p:nvCxnSpPr>
        <p:spPr>
          <a:xfrm rot="10800000">
            <a:off x="462492" y="6320547"/>
            <a:ext cx="8217959" cy="0"/>
          </a:xfrm>
          <a:prstGeom prst="straightConnector1">
            <a:avLst/>
          </a:prstGeom>
          <a:noFill/>
          <a:ln w="12700" cap="flat" cmpd="sng">
            <a:solidFill>
              <a:srgbClr val="0B3458"/>
            </a:solidFill>
            <a:prstDash val="solid"/>
            <a:round/>
            <a:headEnd type="none" w="sm" len="sm"/>
            <a:tailEnd type="none" w="sm" len="sm"/>
          </a:ln>
        </p:spPr>
      </p:cxnSp>
      <p:sp>
        <p:nvSpPr>
          <p:cNvPr id="167" name="Google Shape;167;p18"/>
          <p:cNvSpPr/>
          <p:nvPr/>
        </p:nvSpPr>
        <p:spPr>
          <a:xfrm flipH="1">
            <a:off x="8705212" y="6297687"/>
            <a:ext cx="45720" cy="45720"/>
          </a:xfrm>
          <a:prstGeom prst="ellipse">
            <a:avLst/>
          </a:prstGeom>
          <a:solidFill>
            <a:srgbClr val="0B345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168" name="Google Shape;168;p18"/>
          <p:cNvCxnSpPr/>
          <p:nvPr/>
        </p:nvCxnSpPr>
        <p:spPr>
          <a:xfrm>
            <a:off x="8772212" y="6320547"/>
            <a:ext cx="371789" cy="0"/>
          </a:xfrm>
          <a:prstGeom prst="straightConnector1">
            <a:avLst/>
          </a:prstGeom>
          <a:noFill/>
          <a:ln w="12700" cap="flat" cmpd="sng">
            <a:solidFill>
              <a:srgbClr val="0B3458"/>
            </a:solidFill>
            <a:prstDash val="solid"/>
            <a:round/>
            <a:headEnd type="none" w="sm" len="sm"/>
            <a:tailEnd type="none" w="sm" len="sm"/>
          </a:ln>
        </p:spPr>
      </p:cxnSp>
      <p:sp>
        <p:nvSpPr>
          <p:cNvPr id="169" name="Google Shape;169;p18"/>
          <p:cNvSpPr/>
          <p:nvPr/>
        </p:nvSpPr>
        <p:spPr>
          <a:xfrm>
            <a:off x="395490" y="6297687"/>
            <a:ext cx="45720" cy="4572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170" name="Google Shape;170;p18"/>
          <p:cNvCxnSpPr/>
          <p:nvPr/>
        </p:nvCxnSpPr>
        <p:spPr>
          <a:xfrm rot="10800000">
            <a:off x="2423" y="6320547"/>
            <a:ext cx="371789" cy="0"/>
          </a:xfrm>
          <a:prstGeom prst="straightConnector1">
            <a:avLst/>
          </a:prstGeom>
          <a:noFill/>
          <a:ln w="12700" cap="flat" cmpd="sng">
            <a:solidFill>
              <a:schemeClr val="lt1"/>
            </a:solidFill>
            <a:prstDash val="solid"/>
            <a:round/>
            <a:headEnd type="none" w="sm" len="sm"/>
            <a:tailEnd type="none" w="sm" len="sm"/>
          </a:ln>
        </p:spPr>
      </p:cxnSp>
      <p:cxnSp>
        <p:nvCxnSpPr>
          <p:cNvPr id="171" name="Google Shape;171;p18"/>
          <p:cNvCxnSpPr/>
          <p:nvPr/>
        </p:nvCxnSpPr>
        <p:spPr>
          <a:xfrm rot="10800000">
            <a:off x="462492" y="6320547"/>
            <a:ext cx="8217959" cy="0"/>
          </a:xfrm>
          <a:prstGeom prst="straightConnector1">
            <a:avLst/>
          </a:prstGeom>
          <a:noFill/>
          <a:ln w="12700" cap="flat" cmpd="sng">
            <a:solidFill>
              <a:schemeClr val="lt1"/>
            </a:solidFill>
            <a:prstDash val="solid"/>
            <a:round/>
            <a:headEnd type="none" w="sm" len="sm"/>
            <a:tailEnd type="none" w="sm" len="sm"/>
          </a:ln>
        </p:spPr>
      </p:cxnSp>
      <p:sp>
        <p:nvSpPr>
          <p:cNvPr id="172" name="Google Shape;172;p18"/>
          <p:cNvSpPr/>
          <p:nvPr/>
        </p:nvSpPr>
        <p:spPr>
          <a:xfrm flipH="1">
            <a:off x="8705212" y="6297687"/>
            <a:ext cx="45720" cy="4572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173" name="Google Shape;173;p18"/>
          <p:cNvCxnSpPr/>
          <p:nvPr/>
        </p:nvCxnSpPr>
        <p:spPr>
          <a:xfrm>
            <a:off x="8772212" y="6320547"/>
            <a:ext cx="371789" cy="0"/>
          </a:xfrm>
          <a:prstGeom prst="straightConnector1">
            <a:avLst/>
          </a:prstGeom>
          <a:noFill/>
          <a:ln w="12700" cap="flat" cmpd="sng">
            <a:solidFill>
              <a:schemeClr val="lt1"/>
            </a:solidFill>
            <a:prstDash val="solid"/>
            <a:round/>
            <a:headEnd type="none" w="sm" len="sm"/>
            <a:tailEnd type="none" w="sm" len="sm"/>
          </a:ln>
        </p:spPr>
      </p:cxnSp>
      <p:sp>
        <p:nvSpPr>
          <p:cNvPr id="174" name="Google Shape;174;p18"/>
          <p:cNvSpPr/>
          <p:nvPr/>
        </p:nvSpPr>
        <p:spPr>
          <a:xfrm flipH="1">
            <a:off x="8705212" y="2649757"/>
            <a:ext cx="45720" cy="4572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endParaRPr sz="450">
              <a:solidFill>
                <a:schemeClr val="lt1"/>
              </a:solidFill>
              <a:latin typeface="Arial"/>
              <a:ea typeface="Arial"/>
              <a:cs typeface="Arial"/>
              <a:sym typeface="Arial"/>
            </a:endParaRPr>
          </a:p>
        </p:txBody>
      </p:sp>
      <p:cxnSp>
        <p:nvCxnSpPr>
          <p:cNvPr id="175" name="Google Shape;175;p18"/>
          <p:cNvCxnSpPr>
            <a:endCxn id="176" idx="0"/>
          </p:cNvCxnSpPr>
          <p:nvPr/>
        </p:nvCxnSpPr>
        <p:spPr>
          <a:xfrm rot="10800000">
            <a:off x="418349" y="2734410"/>
            <a:ext cx="0" cy="3544500"/>
          </a:xfrm>
          <a:prstGeom prst="straightConnector1">
            <a:avLst/>
          </a:prstGeom>
          <a:noFill/>
          <a:ln w="12700" cap="flat" cmpd="sng">
            <a:solidFill>
              <a:schemeClr val="lt1"/>
            </a:solidFill>
            <a:prstDash val="solid"/>
            <a:round/>
            <a:headEnd type="none" w="sm" len="sm"/>
            <a:tailEnd type="none" w="sm" len="sm"/>
          </a:ln>
        </p:spPr>
      </p:cxnSp>
      <p:sp>
        <p:nvSpPr>
          <p:cNvPr id="176" name="Google Shape;176;p18"/>
          <p:cNvSpPr/>
          <p:nvPr/>
        </p:nvSpPr>
        <p:spPr>
          <a:xfrm rot="-5400000">
            <a:off x="418349" y="2673528"/>
            <a:ext cx="121764" cy="121764"/>
          </a:xfrm>
          <a:prstGeom prst="arc">
            <a:avLst>
              <a:gd name="adj1" fmla="val 16200000"/>
              <a:gd name="adj2" fmla="val 0"/>
            </a:avLst>
          </a:prstGeom>
          <a:noFill/>
          <a:ln w="127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endParaRPr sz="450">
              <a:solidFill>
                <a:schemeClr val="dk1"/>
              </a:solidFill>
              <a:latin typeface="Arial"/>
              <a:ea typeface="Arial"/>
              <a:cs typeface="Arial"/>
              <a:sym typeface="Arial"/>
            </a:endParaRPr>
          </a:p>
        </p:txBody>
      </p:sp>
      <p:cxnSp>
        <p:nvCxnSpPr>
          <p:cNvPr id="177" name="Google Shape;177;p18"/>
          <p:cNvCxnSpPr/>
          <p:nvPr/>
        </p:nvCxnSpPr>
        <p:spPr>
          <a:xfrm rot="10800000">
            <a:off x="479234" y="2673528"/>
            <a:ext cx="8201217" cy="0"/>
          </a:xfrm>
          <a:prstGeom prst="straightConnector1">
            <a:avLst/>
          </a:prstGeom>
          <a:noFill/>
          <a:ln w="12700" cap="flat" cmpd="sng">
            <a:solidFill>
              <a:schemeClr val="lt1"/>
            </a:solidFill>
            <a:prstDash val="solid"/>
            <a:round/>
            <a:headEnd type="none" w="sm" len="sm"/>
            <a:tailEnd type="none" w="sm" len="sm"/>
          </a:ln>
        </p:spPr>
      </p:cxnSp>
      <p:sp>
        <p:nvSpPr>
          <p:cNvPr id="178" name="Google Shape;178;p18"/>
          <p:cNvSpPr txBox="1">
            <a:spLocks noGrp="1"/>
          </p:cNvSpPr>
          <p:nvPr>
            <p:ph type="title"/>
          </p:nvPr>
        </p:nvSpPr>
        <p:spPr>
          <a:xfrm>
            <a:off x="584938" y="833720"/>
            <a:ext cx="7932000" cy="1759349"/>
          </a:xfrm>
          <a:prstGeom prst="rect">
            <a:avLst/>
          </a:prstGeom>
          <a:noFill/>
          <a:ln>
            <a:noFill/>
          </a:ln>
        </p:spPr>
        <p:txBody>
          <a:bodyPr spcFirstLastPara="1" wrap="square" lIns="91425" tIns="45700" rIns="91425" bIns="45700" anchor="b" anchorCtr="0">
            <a:normAutofit/>
          </a:bodyPr>
          <a:lstStyle>
            <a:lvl1pPr marR="0" lvl="0" algn="l" rtl="0">
              <a:spcBef>
                <a:spcPts val="0"/>
              </a:spcBef>
              <a:spcAft>
                <a:spcPts val="0"/>
              </a:spcAft>
              <a:buClr>
                <a:schemeClr val="lt1"/>
              </a:buClr>
              <a:buSzPts val="2800"/>
              <a:buFont typeface="Arial"/>
              <a:buNone/>
              <a:defRPr sz="2800" b="1" i="0" u="none" strike="noStrike" cap="non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pic>
        <p:nvPicPr>
          <p:cNvPr id="179" name="Google Shape;179;p18"/>
          <p:cNvPicPr preferRelativeResize="0"/>
          <p:nvPr/>
        </p:nvPicPr>
        <p:blipFill rotWithShape="1">
          <a:blip r:embed="rId3">
            <a:alphaModFix/>
          </a:blip>
          <a:srcRect/>
          <a:stretch/>
        </p:blipFill>
        <p:spPr>
          <a:xfrm>
            <a:off x="233675" y="6462763"/>
            <a:ext cx="365760" cy="291830"/>
          </a:xfrm>
          <a:prstGeom prst="rect">
            <a:avLst/>
          </a:prstGeom>
          <a:noFill/>
          <a:ln>
            <a:noFill/>
          </a:ln>
        </p:spPr>
      </p:pic>
      <p:sp>
        <p:nvSpPr>
          <p:cNvPr id="180" name="Google Shape;180;p18"/>
          <p:cNvSpPr txBox="1">
            <a:spLocks noGrp="1"/>
          </p:cNvSpPr>
          <p:nvPr>
            <p:ph type="body" idx="1"/>
          </p:nvPr>
        </p:nvSpPr>
        <p:spPr>
          <a:xfrm>
            <a:off x="600075" y="2765533"/>
            <a:ext cx="7907338" cy="9144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1pPr>
            <a:lvl2pPr marL="914400" marR="0" lvl="1" indent="-228600" algn="l" rtl="0">
              <a:spcBef>
                <a:spcPts val="560"/>
              </a:spcBef>
              <a:spcAft>
                <a:spcPts val="0"/>
              </a:spcAft>
              <a:buClr>
                <a:schemeClr val="lt1"/>
              </a:buClr>
              <a:buSzPts val="2800"/>
              <a:buFont typeface="Arial"/>
              <a:buNone/>
              <a:defRPr sz="2800" b="0" i="0" u="none" strike="noStrike" cap="none">
                <a:solidFill>
                  <a:schemeClr val="lt1"/>
                </a:solidFill>
                <a:latin typeface="Arial"/>
                <a:ea typeface="Arial"/>
                <a:cs typeface="Arial"/>
                <a:sym typeface="Arial"/>
              </a:defRPr>
            </a:lvl2pPr>
            <a:lvl3pPr marL="1371600" marR="0" lvl="2" indent="-228600" algn="l" rtl="0">
              <a:spcBef>
                <a:spcPts val="48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3pPr>
            <a:lvl4pPr marL="1828800" marR="0" lvl="3" indent="-228600" algn="l" rtl="0">
              <a:spcBef>
                <a:spcPts val="400"/>
              </a:spcBef>
              <a:spcAft>
                <a:spcPts val="0"/>
              </a:spcAft>
              <a:buClr>
                <a:schemeClr val="lt1"/>
              </a:buClr>
              <a:buSzPts val="2000"/>
              <a:buFont typeface="Arial"/>
              <a:buNone/>
              <a:defRPr sz="2000" b="0" i="0" u="none" strike="noStrike" cap="none">
                <a:solidFill>
                  <a:schemeClr val="lt1"/>
                </a:solidFill>
                <a:latin typeface="Arial"/>
                <a:ea typeface="Arial"/>
                <a:cs typeface="Arial"/>
                <a:sym typeface="Arial"/>
              </a:defRPr>
            </a:lvl4pPr>
            <a:lvl5pPr marL="2286000" marR="0" lvl="4" indent="-228600" algn="l" rtl="0">
              <a:spcBef>
                <a:spcPts val="400"/>
              </a:spcBef>
              <a:spcAft>
                <a:spcPts val="0"/>
              </a:spcAft>
              <a:buClr>
                <a:schemeClr val="lt1"/>
              </a:buClr>
              <a:buSzPts val="2000"/>
              <a:buFont typeface="Arial"/>
              <a:buNone/>
              <a:defRPr sz="2000" b="0" i="0" u="none" strike="noStrike" cap="none">
                <a:solidFill>
                  <a:schemeClr val="lt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Agenda 1.3">
  <p:cSld name="Agenda 1.3">
    <p:spTree>
      <p:nvGrpSpPr>
        <p:cNvPr id="1" name="Shape 181"/>
        <p:cNvGrpSpPr/>
        <p:nvPr/>
      </p:nvGrpSpPr>
      <p:grpSpPr>
        <a:xfrm>
          <a:off x="0" y="0"/>
          <a:ext cx="0" cy="0"/>
          <a:chOff x="0" y="0"/>
          <a:chExt cx="0" cy="0"/>
        </a:xfrm>
      </p:grpSpPr>
      <p:pic>
        <p:nvPicPr>
          <p:cNvPr id="182" name="Google Shape;182;p19"/>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183" name="Google Shape;183;p19"/>
          <p:cNvSpPr txBox="1"/>
          <p:nvPr/>
        </p:nvSpPr>
        <p:spPr>
          <a:xfrm>
            <a:off x="8493979" y="6445467"/>
            <a:ext cx="794877" cy="36512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lt1"/>
                </a:solidFill>
                <a:latin typeface="Arial"/>
                <a:ea typeface="Arial"/>
                <a:cs typeface="Arial"/>
                <a:sym typeface="Arial"/>
              </a:rPr>
              <a:t>   | </a:t>
            </a:r>
            <a:fld id="{00000000-1234-1234-1234-123412341234}" type="slidenum">
              <a:rPr lang="en-US" sz="1200">
                <a:solidFill>
                  <a:schemeClr val="lt1"/>
                </a:solidFill>
                <a:latin typeface="Arial"/>
                <a:ea typeface="Arial"/>
                <a:cs typeface="Arial"/>
                <a:sym typeface="Arial"/>
              </a:rPr>
              <a:t>‹#›</a:t>
            </a:fld>
            <a:endParaRPr sz="1200">
              <a:solidFill>
                <a:schemeClr val="lt1"/>
              </a:solidFill>
              <a:latin typeface="Arial"/>
              <a:ea typeface="Arial"/>
              <a:cs typeface="Arial"/>
              <a:sym typeface="Arial"/>
            </a:endParaRPr>
          </a:p>
        </p:txBody>
      </p:sp>
      <p:sp>
        <p:nvSpPr>
          <p:cNvPr id="184" name="Google Shape;184;p19"/>
          <p:cNvSpPr/>
          <p:nvPr/>
        </p:nvSpPr>
        <p:spPr>
          <a:xfrm>
            <a:off x="395490" y="6297687"/>
            <a:ext cx="45720" cy="45720"/>
          </a:xfrm>
          <a:prstGeom prst="ellipse">
            <a:avLst/>
          </a:prstGeom>
          <a:solidFill>
            <a:srgbClr val="0B345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185" name="Google Shape;185;p19"/>
          <p:cNvCxnSpPr/>
          <p:nvPr/>
        </p:nvCxnSpPr>
        <p:spPr>
          <a:xfrm rot="10800000">
            <a:off x="2423" y="6320547"/>
            <a:ext cx="371789" cy="0"/>
          </a:xfrm>
          <a:prstGeom prst="straightConnector1">
            <a:avLst/>
          </a:prstGeom>
          <a:noFill/>
          <a:ln w="12700" cap="flat" cmpd="sng">
            <a:solidFill>
              <a:srgbClr val="0B3458"/>
            </a:solidFill>
            <a:prstDash val="solid"/>
            <a:round/>
            <a:headEnd type="none" w="sm" len="sm"/>
            <a:tailEnd type="none" w="sm" len="sm"/>
          </a:ln>
        </p:spPr>
      </p:cxnSp>
      <p:cxnSp>
        <p:nvCxnSpPr>
          <p:cNvPr id="186" name="Google Shape;186;p19"/>
          <p:cNvCxnSpPr/>
          <p:nvPr/>
        </p:nvCxnSpPr>
        <p:spPr>
          <a:xfrm rot="10800000">
            <a:off x="462492" y="6320547"/>
            <a:ext cx="8217959" cy="0"/>
          </a:xfrm>
          <a:prstGeom prst="straightConnector1">
            <a:avLst/>
          </a:prstGeom>
          <a:noFill/>
          <a:ln w="12700" cap="flat" cmpd="sng">
            <a:solidFill>
              <a:srgbClr val="0B3458"/>
            </a:solidFill>
            <a:prstDash val="solid"/>
            <a:round/>
            <a:headEnd type="none" w="sm" len="sm"/>
            <a:tailEnd type="none" w="sm" len="sm"/>
          </a:ln>
        </p:spPr>
      </p:cxnSp>
      <p:sp>
        <p:nvSpPr>
          <p:cNvPr id="187" name="Google Shape;187;p19"/>
          <p:cNvSpPr/>
          <p:nvPr/>
        </p:nvSpPr>
        <p:spPr>
          <a:xfrm flipH="1">
            <a:off x="8705212" y="6297687"/>
            <a:ext cx="45720" cy="45720"/>
          </a:xfrm>
          <a:prstGeom prst="ellipse">
            <a:avLst/>
          </a:prstGeom>
          <a:solidFill>
            <a:srgbClr val="0B345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188" name="Google Shape;188;p19"/>
          <p:cNvCxnSpPr/>
          <p:nvPr/>
        </p:nvCxnSpPr>
        <p:spPr>
          <a:xfrm>
            <a:off x="8772212" y="6320547"/>
            <a:ext cx="371789" cy="0"/>
          </a:xfrm>
          <a:prstGeom prst="straightConnector1">
            <a:avLst/>
          </a:prstGeom>
          <a:noFill/>
          <a:ln w="12700" cap="flat" cmpd="sng">
            <a:solidFill>
              <a:srgbClr val="0B3458"/>
            </a:solidFill>
            <a:prstDash val="solid"/>
            <a:round/>
            <a:headEnd type="none" w="sm" len="sm"/>
            <a:tailEnd type="none" w="sm" len="sm"/>
          </a:ln>
        </p:spPr>
      </p:cxnSp>
      <p:sp>
        <p:nvSpPr>
          <p:cNvPr id="189" name="Google Shape;189;p19"/>
          <p:cNvSpPr/>
          <p:nvPr/>
        </p:nvSpPr>
        <p:spPr>
          <a:xfrm>
            <a:off x="395490" y="6297687"/>
            <a:ext cx="45720" cy="4572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190" name="Google Shape;190;p19"/>
          <p:cNvCxnSpPr/>
          <p:nvPr/>
        </p:nvCxnSpPr>
        <p:spPr>
          <a:xfrm rot="10800000">
            <a:off x="2423" y="6320547"/>
            <a:ext cx="371789" cy="0"/>
          </a:xfrm>
          <a:prstGeom prst="straightConnector1">
            <a:avLst/>
          </a:prstGeom>
          <a:noFill/>
          <a:ln w="12700" cap="flat" cmpd="sng">
            <a:solidFill>
              <a:schemeClr val="lt1"/>
            </a:solidFill>
            <a:prstDash val="solid"/>
            <a:round/>
            <a:headEnd type="none" w="sm" len="sm"/>
            <a:tailEnd type="none" w="sm" len="sm"/>
          </a:ln>
        </p:spPr>
      </p:cxnSp>
      <p:cxnSp>
        <p:nvCxnSpPr>
          <p:cNvPr id="191" name="Google Shape;191;p19"/>
          <p:cNvCxnSpPr/>
          <p:nvPr/>
        </p:nvCxnSpPr>
        <p:spPr>
          <a:xfrm rot="10800000">
            <a:off x="462492" y="6320547"/>
            <a:ext cx="8217959" cy="0"/>
          </a:xfrm>
          <a:prstGeom prst="straightConnector1">
            <a:avLst/>
          </a:prstGeom>
          <a:noFill/>
          <a:ln w="12700" cap="flat" cmpd="sng">
            <a:solidFill>
              <a:schemeClr val="lt1"/>
            </a:solidFill>
            <a:prstDash val="solid"/>
            <a:round/>
            <a:headEnd type="none" w="sm" len="sm"/>
            <a:tailEnd type="none" w="sm" len="sm"/>
          </a:ln>
        </p:spPr>
      </p:cxnSp>
      <p:sp>
        <p:nvSpPr>
          <p:cNvPr id="192" name="Google Shape;192;p19"/>
          <p:cNvSpPr/>
          <p:nvPr/>
        </p:nvSpPr>
        <p:spPr>
          <a:xfrm flipH="1">
            <a:off x="8705212" y="6297687"/>
            <a:ext cx="45720" cy="4572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193" name="Google Shape;193;p19"/>
          <p:cNvCxnSpPr/>
          <p:nvPr/>
        </p:nvCxnSpPr>
        <p:spPr>
          <a:xfrm>
            <a:off x="8772212" y="6320547"/>
            <a:ext cx="371789" cy="0"/>
          </a:xfrm>
          <a:prstGeom prst="straightConnector1">
            <a:avLst/>
          </a:prstGeom>
          <a:noFill/>
          <a:ln w="12700" cap="flat" cmpd="sng">
            <a:solidFill>
              <a:schemeClr val="lt1"/>
            </a:solidFill>
            <a:prstDash val="solid"/>
            <a:round/>
            <a:headEnd type="none" w="sm" len="sm"/>
            <a:tailEnd type="none" w="sm" len="sm"/>
          </a:ln>
        </p:spPr>
      </p:cxnSp>
      <p:sp>
        <p:nvSpPr>
          <p:cNvPr id="194" name="Google Shape;194;p19"/>
          <p:cNvSpPr/>
          <p:nvPr/>
        </p:nvSpPr>
        <p:spPr>
          <a:xfrm flipH="1">
            <a:off x="8705212" y="2649757"/>
            <a:ext cx="45720" cy="4572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endParaRPr sz="450">
              <a:solidFill>
                <a:schemeClr val="lt1"/>
              </a:solidFill>
              <a:latin typeface="Arial"/>
              <a:ea typeface="Arial"/>
              <a:cs typeface="Arial"/>
              <a:sym typeface="Arial"/>
            </a:endParaRPr>
          </a:p>
        </p:txBody>
      </p:sp>
      <p:cxnSp>
        <p:nvCxnSpPr>
          <p:cNvPr id="195" name="Google Shape;195;p19"/>
          <p:cNvCxnSpPr>
            <a:endCxn id="196" idx="0"/>
          </p:cNvCxnSpPr>
          <p:nvPr/>
        </p:nvCxnSpPr>
        <p:spPr>
          <a:xfrm rot="10800000">
            <a:off x="418349" y="2734410"/>
            <a:ext cx="0" cy="3544500"/>
          </a:xfrm>
          <a:prstGeom prst="straightConnector1">
            <a:avLst/>
          </a:prstGeom>
          <a:noFill/>
          <a:ln w="12700" cap="flat" cmpd="sng">
            <a:solidFill>
              <a:schemeClr val="lt1"/>
            </a:solidFill>
            <a:prstDash val="solid"/>
            <a:round/>
            <a:headEnd type="none" w="sm" len="sm"/>
            <a:tailEnd type="none" w="sm" len="sm"/>
          </a:ln>
        </p:spPr>
      </p:cxnSp>
      <p:sp>
        <p:nvSpPr>
          <p:cNvPr id="196" name="Google Shape;196;p19"/>
          <p:cNvSpPr/>
          <p:nvPr/>
        </p:nvSpPr>
        <p:spPr>
          <a:xfrm rot="-5400000">
            <a:off x="418349" y="2673528"/>
            <a:ext cx="121764" cy="121764"/>
          </a:xfrm>
          <a:prstGeom prst="arc">
            <a:avLst>
              <a:gd name="adj1" fmla="val 16200000"/>
              <a:gd name="adj2" fmla="val 0"/>
            </a:avLst>
          </a:prstGeom>
          <a:noFill/>
          <a:ln w="127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endParaRPr sz="450">
              <a:solidFill>
                <a:schemeClr val="dk1"/>
              </a:solidFill>
              <a:latin typeface="Arial"/>
              <a:ea typeface="Arial"/>
              <a:cs typeface="Arial"/>
              <a:sym typeface="Arial"/>
            </a:endParaRPr>
          </a:p>
        </p:txBody>
      </p:sp>
      <p:cxnSp>
        <p:nvCxnSpPr>
          <p:cNvPr id="197" name="Google Shape;197;p19"/>
          <p:cNvCxnSpPr/>
          <p:nvPr/>
        </p:nvCxnSpPr>
        <p:spPr>
          <a:xfrm rot="10800000">
            <a:off x="479234" y="2673528"/>
            <a:ext cx="8201217" cy="0"/>
          </a:xfrm>
          <a:prstGeom prst="straightConnector1">
            <a:avLst/>
          </a:prstGeom>
          <a:noFill/>
          <a:ln w="12700" cap="flat" cmpd="sng">
            <a:solidFill>
              <a:schemeClr val="lt1"/>
            </a:solidFill>
            <a:prstDash val="solid"/>
            <a:round/>
            <a:headEnd type="none" w="sm" len="sm"/>
            <a:tailEnd type="none" w="sm" len="sm"/>
          </a:ln>
        </p:spPr>
      </p:cxnSp>
      <p:sp>
        <p:nvSpPr>
          <p:cNvPr id="198" name="Google Shape;198;p19"/>
          <p:cNvSpPr txBox="1">
            <a:spLocks noGrp="1"/>
          </p:cNvSpPr>
          <p:nvPr>
            <p:ph type="title"/>
          </p:nvPr>
        </p:nvSpPr>
        <p:spPr>
          <a:xfrm>
            <a:off x="584938" y="788896"/>
            <a:ext cx="7932000" cy="1804173"/>
          </a:xfrm>
          <a:prstGeom prst="rect">
            <a:avLst/>
          </a:prstGeom>
          <a:noFill/>
          <a:ln>
            <a:noFill/>
          </a:ln>
        </p:spPr>
        <p:txBody>
          <a:bodyPr spcFirstLastPara="1" wrap="square" lIns="91425" tIns="45700" rIns="91425" bIns="45700" anchor="b" anchorCtr="0">
            <a:normAutofit/>
          </a:bodyPr>
          <a:lstStyle>
            <a:lvl1pPr marR="0" lvl="0" algn="l" rtl="0">
              <a:spcBef>
                <a:spcPts val="0"/>
              </a:spcBef>
              <a:spcAft>
                <a:spcPts val="0"/>
              </a:spcAft>
              <a:buClr>
                <a:schemeClr val="lt1"/>
              </a:buClr>
              <a:buSzPts val="2800"/>
              <a:buFont typeface="Arial"/>
              <a:buNone/>
              <a:defRPr sz="2800" b="1" i="0" u="none" strike="noStrike" cap="non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pic>
        <p:nvPicPr>
          <p:cNvPr id="199" name="Google Shape;199;p19"/>
          <p:cNvPicPr preferRelativeResize="0"/>
          <p:nvPr/>
        </p:nvPicPr>
        <p:blipFill rotWithShape="1">
          <a:blip r:embed="rId3">
            <a:alphaModFix/>
          </a:blip>
          <a:srcRect/>
          <a:stretch/>
        </p:blipFill>
        <p:spPr>
          <a:xfrm>
            <a:off x="233675" y="6462763"/>
            <a:ext cx="365760" cy="291830"/>
          </a:xfrm>
          <a:prstGeom prst="rect">
            <a:avLst/>
          </a:prstGeom>
          <a:noFill/>
          <a:ln>
            <a:noFill/>
          </a:ln>
        </p:spPr>
      </p:pic>
      <p:sp>
        <p:nvSpPr>
          <p:cNvPr id="200" name="Google Shape;200;p19"/>
          <p:cNvSpPr txBox="1">
            <a:spLocks noGrp="1"/>
          </p:cNvSpPr>
          <p:nvPr>
            <p:ph type="body" idx="1"/>
          </p:nvPr>
        </p:nvSpPr>
        <p:spPr>
          <a:xfrm>
            <a:off x="600075" y="2765533"/>
            <a:ext cx="7907338" cy="9144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1pPr>
            <a:lvl2pPr marL="914400" marR="0" lvl="1" indent="-228600" algn="l" rtl="0">
              <a:spcBef>
                <a:spcPts val="560"/>
              </a:spcBef>
              <a:spcAft>
                <a:spcPts val="0"/>
              </a:spcAft>
              <a:buClr>
                <a:schemeClr val="lt1"/>
              </a:buClr>
              <a:buSzPts val="2800"/>
              <a:buFont typeface="Arial"/>
              <a:buNone/>
              <a:defRPr sz="2800" b="0" i="0" u="none" strike="noStrike" cap="none">
                <a:solidFill>
                  <a:schemeClr val="lt1"/>
                </a:solidFill>
                <a:latin typeface="Arial"/>
                <a:ea typeface="Arial"/>
                <a:cs typeface="Arial"/>
                <a:sym typeface="Arial"/>
              </a:defRPr>
            </a:lvl2pPr>
            <a:lvl3pPr marL="1371600" marR="0" lvl="2" indent="-228600" algn="l" rtl="0">
              <a:spcBef>
                <a:spcPts val="48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3pPr>
            <a:lvl4pPr marL="1828800" marR="0" lvl="3" indent="-228600" algn="l" rtl="0">
              <a:spcBef>
                <a:spcPts val="400"/>
              </a:spcBef>
              <a:spcAft>
                <a:spcPts val="0"/>
              </a:spcAft>
              <a:buClr>
                <a:schemeClr val="lt1"/>
              </a:buClr>
              <a:buSzPts val="2000"/>
              <a:buFont typeface="Arial"/>
              <a:buNone/>
              <a:defRPr sz="2000" b="0" i="0" u="none" strike="noStrike" cap="none">
                <a:solidFill>
                  <a:schemeClr val="lt1"/>
                </a:solidFill>
                <a:latin typeface="Arial"/>
                <a:ea typeface="Arial"/>
                <a:cs typeface="Arial"/>
                <a:sym typeface="Arial"/>
              </a:defRPr>
            </a:lvl4pPr>
            <a:lvl5pPr marL="2286000" marR="0" lvl="4" indent="-228600" algn="l" rtl="0">
              <a:spcBef>
                <a:spcPts val="400"/>
              </a:spcBef>
              <a:spcAft>
                <a:spcPts val="0"/>
              </a:spcAft>
              <a:buClr>
                <a:schemeClr val="lt1"/>
              </a:buClr>
              <a:buSzPts val="2000"/>
              <a:buFont typeface="Arial"/>
              <a:buNone/>
              <a:defRPr sz="2000" b="0" i="0" u="none" strike="noStrike" cap="none">
                <a:solidFill>
                  <a:schemeClr val="lt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Agenda 1.4">
  <p:cSld name="Agenda 1.4">
    <p:spTree>
      <p:nvGrpSpPr>
        <p:cNvPr id="1" name="Shape 201"/>
        <p:cNvGrpSpPr/>
        <p:nvPr/>
      </p:nvGrpSpPr>
      <p:grpSpPr>
        <a:xfrm>
          <a:off x="0" y="0"/>
          <a:ext cx="0" cy="0"/>
          <a:chOff x="0" y="0"/>
          <a:chExt cx="0" cy="0"/>
        </a:xfrm>
      </p:grpSpPr>
      <p:pic>
        <p:nvPicPr>
          <p:cNvPr id="202" name="Google Shape;202;p20"/>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03" name="Google Shape;203;p20"/>
          <p:cNvSpPr txBox="1"/>
          <p:nvPr/>
        </p:nvSpPr>
        <p:spPr>
          <a:xfrm>
            <a:off x="8493979" y="6445467"/>
            <a:ext cx="794877" cy="36512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lt1"/>
                </a:solidFill>
                <a:latin typeface="Arial"/>
                <a:ea typeface="Arial"/>
                <a:cs typeface="Arial"/>
                <a:sym typeface="Arial"/>
              </a:rPr>
              <a:t>   | </a:t>
            </a:r>
            <a:fld id="{00000000-1234-1234-1234-123412341234}" type="slidenum">
              <a:rPr lang="en-US" sz="1200">
                <a:solidFill>
                  <a:schemeClr val="lt1"/>
                </a:solidFill>
                <a:latin typeface="Arial"/>
                <a:ea typeface="Arial"/>
                <a:cs typeface="Arial"/>
                <a:sym typeface="Arial"/>
              </a:rPr>
              <a:t>‹#›</a:t>
            </a:fld>
            <a:endParaRPr sz="1200">
              <a:solidFill>
                <a:schemeClr val="lt1"/>
              </a:solidFill>
              <a:latin typeface="Arial"/>
              <a:ea typeface="Arial"/>
              <a:cs typeface="Arial"/>
              <a:sym typeface="Arial"/>
            </a:endParaRPr>
          </a:p>
        </p:txBody>
      </p:sp>
      <p:sp>
        <p:nvSpPr>
          <p:cNvPr id="204" name="Google Shape;204;p20"/>
          <p:cNvSpPr/>
          <p:nvPr/>
        </p:nvSpPr>
        <p:spPr>
          <a:xfrm>
            <a:off x="395490" y="6297687"/>
            <a:ext cx="45720" cy="45720"/>
          </a:xfrm>
          <a:prstGeom prst="ellipse">
            <a:avLst/>
          </a:prstGeom>
          <a:solidFill>
            <a:srgbClr val="0B345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205" name="Google Shape;205;p20"/>
          <p:cNvCxnSpPr/>
          <p:nvPr/>
        </p:nvCxnSpPr>
        <p:spPr>
          <a:xfrm rot="10800000">
            <a:off x="2423" y="6320547"/>
            <a:ext cx="371789" cy="0"/>
          </a:xfrm>
          <a:prstGeom prst="straightConnector1">
            <a:avLst/>
          </a:prstGeom>
          <a:noFill/>
          <a:ln w="12700" cap="flat" cmpd="sng">
            <a:solidFill>
              <a:srgbClr val="0B3458"/>
            </a:solidFill>
            <a:prstDash val="solid"/>
            <a:round/>
            <a:headEnd type="none" w="sm" len="sm"/>
            <a:tailEnd type="none" w="sm" len="sm"/>
          </a:ln>
        </p:spPr>
      </p:cxnSp>
      <p:cxnSp>
        <p:nvCxnSpPr>
          <p:cNvPr id="206" name="Google Shape;206;p20"/>
          <p:cNvCxnSpPr/>
          <p:nvPr/>
        </p:nvCxnSpPr>
        <p:spPr>
          <a:xfrm rot="10800000">
            <a:off x="462492" y="6320547"/>
            <a:ext cx="8217959" cy="0"/>
          </a:xfrm>
          <a:prstGeom prst="straightConnector1">
            <a:avLst/>
          </a:prstGeom>
          <a:noFill/>
          <a:ln w="12700" cap="flat" cmpd="sng">
            <a:solidFill>
              <a:srgbClr val="0B3458"/>
            </a:solidFill>
            <a:prstDash val="solid"/>
            <a:round/>
            <a:headEnd type="none" w="sm" len="sm"/>
            <a:tailEnd type="none" w="sm" len="sm"/>
          </a:ln>
        </p:spPr>
      </p:cxnSp>
      <p:sp>
        <p:nvSpPr>
          <p:cNvPr id="207" name="Google Shape;207;p20"/>
          <p:cNvSpPr/>
          <p:nvPr/>
        </p:nvSpPr>
        <p:spPr>
          <a:xfrm flipH="1">
            <a:off x="8705212" y="6297687"/>
            <a:ext cx="45720" cy="45720"/>
          </a:xfrm>
          <a:prstGeom prst="ellipse">
            <a:avLst/>
          </a:prstGeom>
          <a:solidFill>
            <a:srgbClr val="0B345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208" name="Google Shape;208;p20"/>
          <p:cNvCxnSpPr/>
          <p:nvPr/>
        </p:nvCxnSpPr>
        <p:spPr>
          <a:xfrm>
            <a:off x="8772212" y="6320547"/>
            <a:ext cx="371789" cy="0"/>
          </a:xfrm>
          <a:prstGeom prst="straightConnector1">
            <a:avLst/>
          </a:prstGeom>
          <a:noFill/>
          <a:ln w="12700" cap="flat" cmpd="sng">
            <a:solidFill>
              <a:srgbClr val="0B3458"/>
            </a:solidFill>
            <a:prstDash val="solid"/>
            <a:round/>
            <a:headEnd type="none" w="sm" len="sm"/>
            <a:tailEnd type="none" w="sm" len="sm"/>
          </a:ln>
        </p:spPr>
      </p:cxnSp>
      <p:sp>
        <p:nvSpPr>
          <p:cNvPr id="209" name="Google Shape;209;p20"/>
          <p:cNvSpPr/>
          <p:nvPr/>
        </p:nvSpPr>
        <p:spPr>
          <a:xfrm>
            <a:off x="395490" y="6297687"/>
            <a:ext cx="45720" cy="4572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210" name="Google Shape;210;p20"/>
          <p:cNvCxnSpPr/>
          <p:nvPr/>
        </p:nvCxnSpPr>
        <p:spPr>
          <a:xfrm rot="10800000">
            <a:off x="2423" y="6320547"/>
            <a:ext cx="371789" cy="0"/>
          </a:xfrm>
          <a:prstGeom prst="straightConnector1">
            <a:avLst/>
          </a:prstGeom>
          <a:noFill/>
          <a:ln w="12700" cap="flat" cmpd="sng">
            <a:solidFill>
              <a:schemeClr val="lt1"/>
            </a:solidFill>
            <a:prstDash val="solid"/>
            <a:round/>
            <a:headEnd type="none" w="sm" len="sm"/>
            <a:tailEnd type="none" w="sm" len="sm"/>
          </a:ln>
        </p:spPr>
      </p:cxnSp>
      <p:cxnSp>
        <p:nvCxnSpPr>
          <p:cNvPr id="211" name="Google Shape;211;p20"/>
          <p:cNvCxnSpPr/>
          <p:nvPr/>
        </p:nvCxnSpPr>
        <p:spPr>
          <a:xfrm rot="10800000">
            <a:off x="462492" y="6320547"/>
            <a:ext cx="8217959" cy="0"/>
          </a:xfrm>
          <a:prstGeom prst="straightConnector1">
            <a:avLst/>
          </a:prstGeom>
          <a:noFill/>
          <a:ln w="12700" cap="flat" cmpd="sng">
            <a:solidFill>
              <a:schemeClr val="lt1"/>
            </a:solidFill>
            <a:prstDash val="solid"/>
            <a:round/>
            <a:headEnd type="none" w="sm" len="sm"/>
            <a:tailEnd type="none" w="sm" len="sm"/>
          </a:ln>
        </p:spPr>
      </p:cxnSp>
      <p:sp>
        <p:nvSpPr>
          <p:cNvPr id="212" name="Google Shape;212;p20"/>
          <p:cNvSpPr/>
          <p:nvPr/>
        </p:nvSpPr>
        <p:spPr>
          <a:xfrm flipH="1">
            <a:off x="8705212" y="6297687"/>
            <a:ext cx="45720" cy="4572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213" name="Google Shape;213;p20"/>
          <p:cNvCxnSpPr/>
          <p:nvPr/>
        </p:nvCxnSpPr>
        <p:spPr>
          <a:xfrm>
            <a:off x="8772212" y="6320547"/>
            <a:ext cx="371789" cy="0"/>
          </a:xfrm>
          <a:prstGeom prst="straightConnector1">
            <a:avLst/>
          </a:prstGeom>
          <a:noFill/>
          <a:ln w="12700" cap="flat" cmpd="sng">
            <a:solidFill>
              <a:schemeClr val="lt1"/>
            </a:solidFill>
            <a:prstDash val="solid"/>
            <a:round/>
            <a:headEnd type="none" w="sm" len="sm"/>
            <a:tailEnd type="none" w="sm" len="sm"/>
          </a:ln>
        </p:spPr>
      </p:cxnSp>
      <p:sp>
        <p:nvSpPr>
          <p:cNvPr id="214" name="Google Shape;214;p20"/>
          <p:cNvSpPr/>
          <p:nvPr/>
        </p:nvSpPr>
        <p:spPr>
          <a:xfrm flipH="1">
            <a:off x="8705212" y="2649757"/>
            <a:ext cx="45720" cy="4572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endParaRPr sz="450">
              <a:solidFill>
                <a:schemeClr val="lt1"/>
              </a:solidFill>
              <a:latin typeface="Arial"/>
              <a:ea typeface="Arial"/>
              <a:cs typeface="Arial"/>
              <a:sym typeface="Arial"/>
            </a:endParaRPr>
          </a:p>
        </p:txBody>
      </p:sp>
      <p:cxnSp>
        <p:nvCxnSpPr>
          <p:cNvPr id="215" name="Google Shape;215;p20"/>
          <p:cNvCxnSpPr>
            <a:endCxn id="216" idx="0"/>
          </p:cNvCxnSpPr>
          <p:nvPr/>
        </p:nvCxnSpPr>
        <p:spPr>
          <a:xfrm rot="10800000">
            <a:off x="418349" y="2734410"/>
            <a:ext cx="0" cy="3544500"/>
          </a:xfrm>
          <a:prstGeom prst="straightConnector1">
            <a:avLst/>
          </a:prstGeom>
          <a:noFill/>
          <a:ln w="12700" cap="flat" cmpd="sng">
            <a:solidFill>
              <a:schemeClr val="lt1"/>
            </a:solidFill>
            <a:prstDash val="solid"/>
            <a:round/>
            <a:headEnd type="none" w="sm" len="sm"/>
            <a:tailEnd type="none" w="sm" len="sm"/>
          </a:ln>
        </p:spPr>
      </p:cxnSp>
      <p:sp>
        <p:nvSpPr>
          <p:cNvPr id="216" name="Google Shape;216;p20"/>
          <p:cNvSpPr/>
          <p:nvPr/>
        </p:nvSpPr>
        <p:spPr>
          <a:xfrm rot="-5400000">
            <a:off x="418349" y="2673528"/>
            <a:ext cx="121764" cy="121764"/>
          </a:xfrm>
          <a:prstGeom prst="arc">
            <a:avLst>
              <a:gd name="adj1" fmla="val 16200000"/>
              <a:gd name="adj2" fmla="val 0"/>
            </a:avLst>
          </a:prstGeom>
          <a:noFill/>
          <a:ln w="127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endParaRPr sz="450">
              <a:solidFill>
                <a:schemeClr val="dk1"/>
              </a:solidFill>
              <a:latin typeface="Arial"/>
              <a:ea typeface="Arial"/>
              <a:cs typeface="Arial"/>
              <a:sym typeface="Arial"/>
            </a:endParaRPr>
          </a:p>
        </p:txBody>
      </p:sp>
      <p:cxnSp>
        <p:nvCxnSpPr>
          <p:cNvPr id="217" name="Google Shape;217;p20"/>
          <p:cNvCxnSpPr/>
          <p:nvPr/>
        </p:nvCxnSpPr>
        <p:spPr>
          <a:xfrm rot="10800000">
            <a:off x="479234" y="2673528"/>
            <a:ext cx="8201217" cy="0"/>
          </a:xfrm>
          <a:prstGeom prst="straightConnector1">
            <a:avLst/>
          </a:prstGeom>
          <a:noFill/>
          <a:ln w="12700" cap="flat" cmpd="sng">
            <a:solidFill>
              <a:schemeClr val="lt1"/>
            </a:solidFill>
            <a:prstDash val="solid"/>
            <a:round/>
            <a:headEnd type="none" w="sm" len="sm"/>
            <a:tailEnd type="none" w="sm" len="sm"/>
          </a:ln>
        </p:spPr>
      </p:cxnSp>
      <p:sp>
        <p:nvSpPr>
          <p:cNvPr id="218" name="Google Shape;218;p20"/>
          <p:cNvSpPr txBox="1">
            <a:spLocks noGrp="1"/>
          </p:cNvSpPr>
          <p:nvPr>
            <p:ph type="title"/>
          </p:nvPr>
        </p:nvSpPr>
        <p:spPr>
          <a:xfrm>
            <a:off x="584938" y="797860"/>
            <a:ext cx="7932000" cy="1795208"/>
          </a:xfrm>
          <a:prstGeom prst="rect">
            <a:avLst/>
          </a:prstGeom>
          <a:noFill/>
          <a:ln>
            <a:noFill/>
          </a:ln>
        </p:spPr>
        <p:txBody>
          <a:bodyPr spcFirstLastPara="1" wrap="square" lIns="91425" tIns="45700" rIns="91425" bIns="45700" anchor="b" anchorCtr="0">
            <a:normAutofit/>
          </a:bodyPr>
          <a:lstStyle>
            <a:lvl1pPr marR="0" lvl="0" algn="l" rtl="0">
              <a:spcBef>
                <a:spcPts val="0"/>
              </a:spcBef>
              <a:spcAft>
                <a:spcPts val="0"/>
              </a:spcAft>
              <a:buClr>
                <a:schemeClr val="lt1"/>
              </a:buClr>
              <a:buSzPts val="2800"/>
              <a:buFont typeface="Arial"/>
              <a:buNone/>
              <a:defRPr sz="2800" b="1" i="0" u="none" strike="noStrike" cap="non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pic>
        <p:nvPicPr>
          <p:cNvPr id="219" name="Google Shape;219;p20"/>
          <p:cNvPicPr preferRelativeResize="0"/>
          <p:nvPr/>
        </p:nvPicPr>
        <p:blipFill rotWithShape="1">
          <a:blip r:embed="rId3">
            <a:alphaModFix/>
          </a:blip>
          <a:srcRect/>
          <a:stretch/>
        </p:blipFill>
        <p:spPr>
          <a:xfrm>
            <a:off x="233675" y="6462763"/>
            <a:ext cx="365760" cy="291830"/>
          </a:xfrm>
          <a:prstGeom prst="rect">
            <a:avLst/>
          </a:prstGeom>
          <a:noFill/>
          <a:ln>
            <a:noFill/>
          </a:ln>
        </p:spPr>
      </p:pic>
      <p:sp>
        <p:nvSpPr>
          <p:cNvPr id="220" name="Google Shape;220;p20"/>
          <p:cNvSpPr txBox="1">
            <a:spLocks noGrp="1"/>
          </p:cNvSpPr>
          <p:nvPr>
            <p:ph type="body" idx="1"/>
          </p:nvPr>
        </p:nvSpPr>
        <p:spPr>
          <a:xfrm>
            <a:off x="600075" y="2765533"/>
            <a:ext cx="7907338" cy="9144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1pPr>
            <a:lvl2pPr marL="914400" marR="0" lvl="1" indent="-228600" algn="l" rtl="0">
              <a:spcBef>
                <a:spcPts val="560"/>
              </a:spcBef>
              <a:spcAft>
                <a:spcPts val="0"/>
              </a:spcAft>
              <a:buClr>
                <a:schemeClr val="lt1"/>
              </a:buClr>
              <a:buSzPts val="2800"/>
              <a:buFont typeface="Arial"/>
              <a:buNone/>
              <a:defRPr sz="2800" b="0" i="0" u="none" strike="noStrike" cap="none">
                <a:solidFill>
                  <a:schemeClr val="lt1"/>
                </a:solidFill>
                <a:latin typeface="Arial"/>
                <a:ea typeface="Arial"/>
                <a:cs typeface="Arial"/>
                <a:sym typeface="Arial"/>
              </a:defRPr>
            </a:lvl2pPr>
            <a:lvl3pPr marL="1371600" marR="0" lvl="2" indent="-228600" algn="l" rtl="0">
              <a:spcBef>
                <a:spcPts val="48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3pPr>
            <a:lvl4pPr marL="1828800" marR="0" lvl="3" indent="-228600" algn="l" rtl="0">
              <a:spcBef>
                <a:spcPts val="400"/>
              </a:spcBef>
              <a:spcAft>
                <a:spcPts val="0"/>
              </a:spcAft>
              <a:buClr>
                <a:schemeClr val="lt1"/>
              </a:buClr>
              <a:buSzPts val="2000"/>
              <a:buFont typeface="Arial"/>
              <a:buNone/>
              <a:defRPr sz="2000" b="0" i="0" u="none" strike="noStrike" cap="none">
                <a:solidFill>
                  <a:schemeClr val="lt1"/>
                </a:solidFill>
                <a:latin typeface="Arial"/>
                <a:ea typeface="Arial"/>
                <a:cs typeface="Arial"/>
                <a:sym typeface="Arial"/>
              </a:defRPr>
            </a:lvl4pPr>
            <a:lvl5pPr marL="2286000" marR="0" lvl="4" indent="-228600" algn="l" rtl="0">
              <a:spcBef>
                <a:spcPts val="400"/>
              </a:spcBef>
              <a:spcAft>
                <a:spcPts val="0"/>
              </a:spcAft>
              <a:buClr>
                <a:schemeClr val="lt1"/>
              </a:buClr>
              <a:buSzPts val="2000"/>
              <a:buFont typeface="Arial"/>
              <a:buNone/>
              <a:defRPr sz="2000" b="0" i="0" u="none" strike="noStrike" cap="none">
                <a:solidFill>
                  <a:schemeClr val="lt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Agenda 1.5">
  <p:cSld name="Agenda 1.5">
    <p:spTree>
      <p:nvGrpSpPr>
        <p:cNvPr id="1" name="Shape 221"/>
        <p:cNvGrpSpPr/>
        <p:nvPr/>
      </p:nvGrpSpPr>
      <p:grpSpPr>
        <a:xfrm>
          <a:off x="0" y="0"/>
          <a:ext cx="0" cy="0"/>
          <a:chOff x="0" y="0"/>
          <a:chExt cx="0" cy="0"/>
        </a:xfrm>
      </p:grpSpPr>
      <p:pic>
        <p:nvPicPr>
          <p:cNvPr id="222" name="Google Shape;222;p21"/>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23" name="Google Shape;223;p21"/>
          <p:cNvSpPr txBox="1"/>
          <p:nvPr/>
        </p:nvSpPr>
        <p:spPr>
          <a:xfrm>
            <a:off x="8493979" y="6445467"/>
            <a:ext cx="794877" cy="36512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lt1"/>
                </a:solidFill>
                <a:latin typeface="Arial"/>
                <a:ea typeface="Arial"/>
                <a:cs typeface="Arial"/>
                <a:sym typeface="Arial"/>
              </a:rPr>
              <a:t>   | </a:t>
            </a:r>
            <a:fld id="{00000000-1234-1234-1234-123412341234}" type="slidenum">
              <a:rPr lang="en-US" sz="1200">
                <a:solidFill>
                  <a:schemeClr val="lt1"/>
                </a:solidFill>
                <a:latin typeface="Arial"/>
                <a:ea typeface="Arial"/>
                <a:cs typeface="Arial"/>
                <a:sym typeface="Arial"/>
              </a:rPr>
              <a:t>‹#›</a:t>
            </a:fld>
            <a:endParaRPr sz="1200">
              <a:solidFill>
                <a:schemeClr val="lt1"/>
              </a:solidFill>
              <a:latin typeface="Arial"/>
              <a:ea typeface="Arial"/>
              <a:cs typeface="Arial"/>
              <a:sym typeface="Arial"/>
            </a:endParaRPr>
          </a:p>
        </p:txBody>
      </p:sp>
      <p:sp>
        <p:nvSpPr>
          <p:cNvPr id="224" name="Google Shape;224;p21"/>
          <p:cNvSpPr/>
          <p:nvPr/>
        </p:nvSpPr>
        <p:spPr>
          <a:xfrm>
            <a:off x="395490" y="6297687"/>
            <a:ext cx="45720" cy="45720"/>
          </a:xfrm>
          <a:prstGeom prst="ellipse">
            <a:avLst/>
          </a:prstGeom>
          <a:solidFill>
            <a:srgbClr val="0B345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225" name="Google Shape;225;p21"/>
          <p:cNvCxnSpPr/>
          <p:nvPr/>
        </p:nvCxnSpPr>
        <p:spPr>
          <a:xfrm rot="10800000">
            <a:off x="2423" y="6320547"/>
            <a:ext cx="371789" cy="0"/>
          </a:xfrm>
          <a:prstGeom prst="straightConnector1">
            <a:avLst/>
          </a:prstGeom>
          <a:noFill/>
          <a:ln w="12700" cap="flat" cmpd="sng">
            <a:solidFill>
              <a:srgbClr val="0B3458"/>
            </a:solidFill>
            <a:prstDash val="solid"/>
            <a:round/>
            <a:headEnd type="none" w="sm" len="sm"/>
            <a:tailEnd type="none" w="sm" len="sm"/>
          </a:ln>
        </p:spPr>
      </p:cxnSp>
      <p:cxnSp>
        <p:nvCxnSpPr>
          <p:cNvPr id="226" name="Google Shape;226;p21"/>
          <p:cNvCxnSpPr/>
          <p:nvPr/>
        </p:nvCxnSpPr>
        <p:spPr>
          <a:xfrm rot="10800000">
            <a:off x="462492" y="6320547"/>
            <a:ext cx="8217959" cy="0"/>
          </a:xfrm>
          <a:prstGeom prst="straightConnector1">
            <a:avLst/>
          </a:prstGeom>
          <a:noFill/>
          <a:ln w="12700" cap="flat" cmpd="sng">
            <a:solidFill>
              <a:srgbClr val="0B3458"/>
            </a:solidFill>
            <a:prstDash val="solid"/>
            <a:round/>
            <a:headEnd type="none" w="sm" len="sm"/>
            <a:tailEnd type="none" w="sm" len="sm"/>
          </a:ln>
        </p:spPr>
      </p:cxnSp>
      <p:sp>
        <p:nvSpPr>
          <p:cNvPr id="227" name="Google Shape;227;p21"/>
          <p:cNvSpPr/>
          <p:nvPr/>
        </p:nvSpPr>
        <p:spPr>
          <a:xfrm flipH="1">
            <a:off x="8705212" y="6297687"/>
            <a:ext cx="45720" cy="45720"/>
          </a:xfrm>
          <a:prstGeom prst="ellipse">
            <a:avLst/>
          </a:prstGeom>
          <a:solidFill>
            <a:srgbClr val="0B345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228" name="Google Shape;228;p21"/>
          <p:cNvCxnSpPr/>
          <p:nvPr/>
        </p:nvCxnSpPr>
        <p:spPr>
          <a:xfrm>
            <a:off x="8772212" y="6320547"/>
            <a:ext cx="371789" cy="0"/>
          </a:xfrm>
          <a:prstGeom prst="straightConnector1">
            <a:avLst/>
          </a:prstGeom>
          <a:noFill/>
          <a:ln w="12700" cap="flat" cmpd="sng">
            <a:solidFill>
              <a:srgbClr val="0B3458"/>
            </a:solidFill>
            <a:prstDash val="solid"/>
            <a:round/>
            <a:headEnd type="none" w="sm" len="sm"/>
            <a:tailEnd type="none" w="sm" len="sm"/>
          </a:ln>
        </p:spPr>
      </p:cxnSp>
      <p:sp>
        <p:nvSpPr>
          <p:cNvPr id="229" name="Google Shape;229;p21"/>
          <p:cNvSpPr/>
          <p:nvPr/>
        </p:nvSpPr>
        <p:spPr>
          <a:xfrm>
            <a:off x="395490" y="6297687"/>
            <a:ext cx="45720" cy="4572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230" name="Google Shape;230;p21"/>
          <p:cNvCxnSpPr/>
          <p:nvPr/>
        </p:nvCxnSpPr>
        <p:spPr>
          <a:xfrm rot="10800000">
            <a:off x="2423" y="6320547"/>
            <a:ext cx="371789" cy="0"/>
          </a:xfrm>
          <a:prstGeom prst="straightConnector1">
            <a:avLst/>
          </a:prstGeom>
          <a:noFill/>
          <a:ln w="12700" cap="flat" cmpd="sng">
            <a:solidFill>
              <a:schemeClr val="lt1"/>
            </a:solidFill>
            <a:prstDash val="solid"/>
            <a:round/>
            <a:headEnd type="none" w="sm" len="sm"/>
            <a:tailEnd type="none" w="sm" len="sm"/>
          </a:ln>
        </p:spPr>
      </p:cxnSp>
      <p:cxnSp>
        <p:nvCxnSpPr>
          <p:cNvPr id="231" name="Google Shape;231;p21"/>
          <p:cNvCxnSpPr/>
          <p:nvPr/>
        </p:nvCxnSpPr>
        <p:spPr>
          <a:xfrm rot="10800000">
            <a:off x="462492" y="6320547"/>
            <a:ext cx="8217959" cy="0"/>
          </a:xfrm>
          <a:prstGeom prst="straightConnector1">
            <a:avLst/>
          </a:prstGeom>
          <a:noFill/>
          <a:ln w="12700" cap="flat" cmpd="sng">
            <a:solidFill>
              <a:schemeClr val="lt1"/>
            </a:solidFill>
            <a:prstDash val="solid"/>
            <a:round/>
            <a:headEnd type="none" w="sm" len="sm"/>
            <a:tailEnd type="none" w="sm" len="sm"/>
          </a:ln>
        </p:spPr>
      </p:cxnSp>
      <p:sp>
        <p:nvSpPr>
          <p:cNvPr id="232" name="Google Shape;232;p21"/>
          <p:cNvSpPr/>
          <p:nvPr/>
        </p:nvSpPr>
        <p:spPr>
          <a:xfrm flipH="1">
            <a:off x="8705212" y="6297687"/>
            <a:ext cx="45720" cy="4572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233" name="Google Shape;233;p21"/>
          <p:cNvCxnSpPr/>
          <p:nvPr/>
        </p:nvCxnSpPr>
        <p:spPr>
          <a:xfrm>
            <a:off x="8772212" y="6320547"/>
            <a:ext cx="371789" cy="0"/>
          </a:xfrm>
          <a:prstGeom prst="straightConnector1">
            <a:avLst/>
          </a:prstGeom>
          <a:noFill/>
          <a:ln w="12700" cap="flat" cmpd="sng">
            <a:solidFill>
              <a:schemeClr val="lt1"/>
            </a:solidFill>
            <a:prstDash val="solid"/>
            <a:round/>
            <a:headEnd type="none" w="sm" len="sm"/>
            <a:tailEnd type="none" w="sm" len="sm"/>
          </a:ln>
        </p:spPr>
      </p:cxnSp>
      <p:sp>
        <p:nvSpPr>
          <p:cNvPr id="234" name="Google Shape;234;p21"/>
          <p:cNvSpPr/>
          <p:nvPr/>
        </p:nvSpPr>
        <p:spPr>
          <a:xfrm flipH="1">
            <a:off x="8705212" y="2649757"/>
            <a:ext cx="45720" cy="4572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endParaRPr sz="450">
              <a:solidFill>
                <a:schemeClr val="lt1"/>
              </a:solidFill>
              <a:latin typeface="Arial"/>
              <a:ea typeface="Arial"/>
              <a:cs typeface="Arial"/>
              <a:sym typeface="Arial"/>
            </a:endParaRPr>
          </a:p>
        </p:txBody>
      </p:sp>
      <p:cxnSp>
        <p:nvCxnSpPr>
          <p:cNvPr id="235" name="Google Shape;235;p21"/>
          <p:cNvCxnSpPr>
            <a:endCxn id="236" idx="0"/>
          </p:cNvCxnSpPr>
          <p:nvPr/>
        </p:nvCxnSpPr>
        <p:spPr>
          <a:xfrm rot="10800000">
            <a:off x="418349" y="2734410"/>
            <a:ext cx="0" cy="3544500"/>
          </a:xfrm>
          <a:prstGeom prst="straightConnector1">
            <a:avLst/>
          </a:prstGeom>
          <a:noFill/>
          <a:ln w="12700" cap="flat" cmpd="sng">
            <a:solidFill>
              <a:schemeClr val="lt1"/>
            </a:solidFill>
            <a:prstDash val="solid"/>
            <a:round/>
            <a:headEnd type="none" w="sm" len="sm"/>
            <a:tailEnd type="none" w="sm" len="sm"/>
          </a:ln>
        </p:spPr>
      </p:cxnSp>
      <p:sp>
        <p:nvSpPr>
          <p:cNvPr id="236" name="Google Shape;236;p21"/>
          <p:cNvSpPr/>
          <p:nvPr/>
        </p:nvSpPr>
        <p:spPr>
          <a:xfrm rot="-5400000">
            <a:off x="418349" y="2673528"/>
            <a:ext cx="121764" cy="121764"/>
          </a:xfrm>
          <a:prstGeom prst="arc">
            <a:avLst>
              <a:gd name="adj1" fmla="val 16200000"/>
              <a:gd name="adj2" fmla="val 0"/>
            </a:avLst>
          </a:prstGeom>
          <a:noFill/>
          <a:ln w="127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endParaRPr sz="450">
              <a:solidFill>
                <a:schemeClr val="dk1"/>
              </a:solidFill>
              <a:latin typeface="Arial"/>
              <a:ea typeface="Arial"/>
              <a:cs typeface="Arial"/>
              <a:sym typeface="Arial"/>
            </a:endParaRPr>
          </a:p>
        </p:txBody>
      </p:sp>
      <p:cxnSp>
        <p:nvCxnSpPr>
          <p:cNvPr id="237" name="Google Shape;237;p21"/>
          <p:cNvCxnSpPr/>
          <p:nvPr/>
        </p:nvCxnSpPr>
        <p:spPr>
          <a:xfrm rot="10800000">
            <a:off x="479234" y="2673528"/>
            <a:ext cx="8201217" cy="0"/>
          </a:xfrm>
          <a:prstGeom prst="straightConnector1">
            <a:avLst/>
          </a:prstGeom>
          <a:noFill/>
          <a:ln w="12700" cap="flat" cmpd="sng">
            <a:solidFill>
              <a:schemeClr val="lt1"/>
            </a:solidFill>
            <a:prstDash val="solid"/>
            <a:round/>
            <a:headEnd type="none" w="sm" len="sm"/>
            <a:tailEnd type="none" w="sm" len="sm"/>
          </a:ln>
        </p:spPr>
      </p:cxnSp>
      <p:sp>
        <p:nvSpPr>
          <p:cNvPr id="238" name="Google Shape;238;p21"/>
          <p:cNvSpPr txBox="1">
            <a:spLocks noGrp="1"/>
          </p:cNvSpPr>
          <p:nvPr>
            <p:ph type="title"/>
          </p:nvPr>
        </p:nvSpPr>
        <p:spPr>
          <a:xfrm>
            <a:off x="584938" y="797860"/>
            <a:ext cx="7932000" cy="1795208"/>
          </a:xfrm>
          <a:prstGeom prst="rect">
            <a:avLst/>
          </a:prstGeom>
          <a:noFill/>
          <a:ln>
            <a:noFill/>
          </a:ln>
        </p:spPr>
        <p:txBody>
          <a:bodyPr spcFirstLastPara="1" wrap="square" lIns="91425" tIns="45700" rIns="91425" bIns="45700" anchor="b" anchorCtr="0">
            <a:normAutofit/>
          </a:bodyPr>
          <a:lstStyle>
            <a:lvl1pPr marR="0" lvl="0" algn="l" rtl="0">
              <a:spcBef>
                <a:spcPts val="0"/>
              </a:spcBef>
              <a:spcAft>
                <a:spcPts val="0"/>
              </a:spcAft>
              <a:buClr>
                <a:schemeClr val="lt1"/>
              </a:buClr>
              <a:buSzPts val="2800"/>
              <a:buFont typeface="Arial"/>
              <a:buNone/>
              <a:defRPr sz="2800" b="1" i="0" u="none" strike="noStrike" cap="non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pic>
        <p:nvPicPr>
          <p:cNvPr id="239" name="Google Shape;239;p21"/>
          <p:cNvPicPr preferRelativeResize="0"/>
          <p:nvPr/>
        </p:nvPicPr>
        <p:blipFill rotWithShape="1">
          <a:blip r:embed="rId3">
            <a:alphaModFix/>
          </a:blip>
          <a:srcRect/>
          <a:stretch/>
        </p:blipFill>
        <p:spPr>
          <a:xfrm>
            <a:off x="233675" y="6462763"/>
            <a:ext cx="365760" cy="291830"/>
          </a:xfrm>
          <a:prstGeom prst="rect">
            <a:avLst/>
          </a:prstGeom>
          <a:noFill/>
          <a:ln>
            <a:noFill/>
          </a:ln>
        </p:spPr>
      </p:pic>
      <p:sp>
        <p:nvSpPr>
          <p:cNvPr id="240" name="Google Shape;240;p21"/>
          <p:cNvSpPr txBox="1">
            <a:spLocks noGrp="1"/>
          </p:cNvSpPr>
          <p:nvPr>
            <p:ph type="body" idx="1"/>
          </p:nvPr>
        </p:nvSpPr>
        <p:spPr>
          <a:xfrm>
            <a:off x="600075" y="2765533"/>
            <a:ext cx="7907338" cy="9144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1pPr>
            <a:lvl2pPr marL="914400" marR="0" lvl="1" indent="-228600" algn="l" rtl="0">
              <a:spcBef>
                <a:spcPts val="560"/>
              </a:spcBef>
              <a:spcAft>
                <a:spcPts val="0"/>
              </a:spcAft>
              <a:buClr>
                <a:schemeClr val="lt1"/>
              </a:buClr>
              <a:buSzPts val="2800"/>
              <a:buFont typeface="Arial"/>
              <a:buNone/>
              <a:defRPr sz="2800" b="0" i="0" u="none" strike="noStrike" cap="none">
                <a:solidFill>
                  <a:schemeClr val="lt1"/>
                </a:solidFill>
                <a:latin typeface="Arial"/>
                <a:ea typeface="Arial"/>
                <a:cs typeface="Arial"/>
                <a:sym typeface="Arial"/>
              </a:defRPr>
            </a:lvl2pPr>
            <a:lvl3pPr marL="1371600" marR="0" lvl="2" indent="-228600" algn="l" rtl="0">
              <a:spcBef>
                <a:spcPts val="48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3pPr>
            <a:lvl4pPr marL="1828800" marR="0" lvl="3" indent="-228600" algn="l" rtl="0">
              <a:spcBef>
                <a:spcPts val="400"/>
              </a:spcBef>
              <a:spcAft>
                <a:spcPts val="0"/>
              </a:spcAft>
              <a:buClr>
                <a:schemeClr val="lt1"/>
              </a:buClr>
              <a:buSzPts val="2000"/>
              <a:buFont typeface="Arial"/>
              <a:buNone/>
              <a:defRPr sz="2000" b="0" i="0" u="none" strike="noStrike" cap="none">
                <a:solidFill>
                  <a:schemeClr val="lt1"/>
                </a:solidFill>
                <a:latin typeface="Arial"/>
                <a:ea typeface="Arial"/>
                <a:cs typeface="Arial"/>
                <a:sym typeface="Arial"/>
              </a:defRPr>
            </a:lvl4pPr>
            <a:lvl5pPr marL="2286000" marR="0" lvl="4" indent="-228600" algn="l" rtl="0">
              <a:spcBef>
                <a:spcPts val="400"/>
              </a:spcBef>
              <a:spcAft>
                <a:spcPts val="0"/>
              </a:spcAft>
              <a:buClr>
                <a:schemeClr val="lt1"/>
              </a:buClr>
              <a:buSzPts val="2000"/>
              <a:buFont typeface="Arial"/>
              <a:buNone/>
              <a:defRPr sz="2000" b="0" i="0" u="none" strike="noStrike" cap="none">
                <a:solidFill>
                  <a:schemeClr val="lt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Agenda 1.6">
  <p:cSld name="Agenda 1.6">
    <p:spTree>
      <p:nvGrpSpPr>
        <p:cNvPr id="1" name="Shape 241"/>
        <p:cNvGrpSpPr/>
        <p:nvPr/>
      </p:nvGrpSpPr>
      <p:grpSpPr>
        <a:xfrm>
          <a:off x="0" y="0"/>
          <a:ext cx="0" cy="0"/>
          <a:chOff x="0" y="0"/>
          <a:chExt cx="0" cy="0"/>
        </a:xfrm>
      </p:grpSpPr>
      <p:pic>
        <p:nvPicPr>
          <p:cNvPr id="242" name="Google Shape;242;p22"/>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43" name="Google Shape;243;p22"/>
          <p:cNvSpPr txBox="1"/>
          <p:nvPr/>
        </p:nvSpPr>
        <p:spPr>
          <a:xfrm>
            <a:off x="8493979" y="6445467"/>
            <a:ext cx="794877" cy="36512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lt1"/>
                </a:solidFill>
                <a:latin typeface="Arial"/>
                <a:ea typeface="Arial"/>
                <a:cs typeface="Arial"/>
                <a:sym typeface="Arial"/>
              </a:rPr>
              <a:t>   | </a:t>
            </a:r>
            <a:fld id="{00000000-1234-1234-1234-123412341234}" type="slidenum">
              <a:rPr lang="en-US" sz="1200">
                <a:solidFill>
                  <a:schemeClr val="lt1"/>
                </a:solidFill>
                <a:latin typeface="Arial"/>
                <a:ea typeface="Arial"/>
                <a:cs typeface="Arial"/>
                <a:sym typeface="Arial"/>
              </a:rPr>
              <a:t>‹#›</a:t>
            </a:fld>
            <a:endParaRPr sz="1200">
              <a:solidFill>
                <a:schemeClr val="lt1"/>
              </a:solidFill>
              <a:latin typeface="Arial"/>
              <a:ea typeface="Arial"/>
              <a:cs typeface="Arial"/>
              <a:sym typeface="Arial"/>
            </a:endParaRPr>
          </a:p>
        </p:txBody>
      </p:sp>
      <p:sp>
        <p:nvSpPr>
          <p:cNvPr id="244" name="Google Shape;244;p22"/>
          <p:cNvSpPr/>
          <p:nvPr/>
        </p:nvSpPr>
        <p:spPr>
          <a:xfrm>
            <a:off x="395490" y="6297687"/>
            <a:ext cx="45720" cy="45720"/>
          </a:xfrm>
          <a:prstGeom prst="ellipse">
            <a:avLst/>
          </a:prstGeom>
          <a:solidFill>
            <a:srgbClr val="0B345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245" name="Google Shape;245;p22"/>
          <p:cNvCxnSpPr/>
          <p:nvPr/>
        </p:nvCxnSpPr>
        <p:spPr>
          <a:xfrm rot="10800000">
            <a:off x="2423" y="6320547"/>
            <a:ext cx="371789" cy="0"/>
          </a:xfrm>
          <a:prstGeom prst="straightConnector1">
            <a:avLst/>
          </a:prstGeom>
          <a:noFill/>
          <a:ln w="12700" cap="flat" cmpd="sng">
            <a:solidFill>
              <a:srgbClr val="0B3458"/>
            </a:solidFill>
            <a:prstDash val="solid"/>
            <a:round/>
            <a:headEnd type="none" w="sm" len="sm"/>
            <a:tailEnd type="none" w="sm" len="sm"/>
          </a:ln>
        </p:spPr>
      </p:cxnSp>
      <p:cxnSp>
        <p:nvCxnSpPr>
          <p:cNvPr id="246" name="Google Shape;246;p22"/>
          <p:cNvCxnSpPr/>
          <p:nvPr/>
        </p:nvCxnSpPr>
        <p:spPr>
          <a:xfrm rot="10800000">
            <a:off x="462492" y="6320547"/>
            <a:ext cx="8217959" cy="0"/>
          </a:xfrm>
          <a:prstGeom prst="straightConnector1">
            <a:avLst/>
          </a:prstGeom>
          <a:noFill/>
          <a:ln w="12700" cap="flat" cmpd="sng">
            <a:solidFill>
              <a:srgbClr val="0B3458"/>
            </a:solidFill>
            <a:prstDash val="solid"/>
            <a:round/>
            <a:headEnd type="none" w="sm" len="sm"/>
            <a:tailEnd type="none" w="sm" len="sm"/>
          </a:ln>
        </p:spPr>
      </p:cxnSp>
      <p:sp>
        <p:nvSpPr>
          <p:cNvPr id="247" name="Google Shape;247;p22"/>
          <p:cNvSpPr/>
          <p:nvPr/>
        </p:nvSpPr>
        <p:spPr>
          <a:xfrm flipH="1">
            <a:off x="8705212" y="6297687"/>
            <a:ext cx="45720" cy="45720"/>
          </a:xfrm>
          <a:prstGeom prst="ellipse">
            <a:avLst/>
          </a:prstGeom>
          <a:solidFill>
            <a:srgbClr val="0B345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248" name="Google Shape;248;p22"/>
          <p:cNvCxnSpPr/>
          <p:nvPr/>
        </p:nvCxnSpPr>
        <p:spPr>
          <a:xfrm>
            <a:off x="8772212" y="6320547"/>
            <a:ext cx="371789" cy="0"/>
          </a:xfrm>
          <a:prstGeom prst="straightConnector1">
            <a:avLst/>
          </a:prstGeom>
          <a:noFill/>
          <a:ln w="12700" cap="flat" cmpd="sng">
            <a:solidFill>
              <a:srgbClr val="0B3458"/>
            </a:solidFill>
            <a:prstDash val="solid"/>
            <a:round/>
            <a:headEnd type="none" w="sm" len="sm"/>
            <a:tailEnd type="none" w="sm" len="sm"/>
          </a:ln>
        </p:spPr>
      </p:cxnSp>
      <p:sp>
        <p:nvSpPr>
          <p:cNvPr id="249" name="Google Shape;249;p22"/>
          <p:cNvSpPr/>
          <p:nvPr/>
        </p:nvSpPr>
        <p:spPr>
          <a:xfrm>
            <a:off x="395490" y="6297687"/>
            <a:ext cx="45720" cy="4572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250" name="Google Shape;250;p22"/>
          <p:cNvCxnSpPr/>
          <p:nvPr/>
        </p:nvCxnSpPr>
        <p:spPr>
          <a:xfrm rot="10800000">
            <a:off x="2423" y="6320547"/>
            <a:ext cx="371789" cy="0"/>
          </a:xfrm>
          <a:prstGeom prst="straightConnector1">
            <a:avLst/>
          </a:prstGeom>
          <a:noFill/>
          <a:ln w="12700" cap="flat" cmpd="sng">
            <a:solidFill>
              <a:schemeClr val="lt1"/>
            </a:solidFill>
            <a:prstDash val="solid"/>
            <a:round/>
            <a:headEnd type="none" w="sm" len="sm"/>
            <a:tailEnd type="none" w="sm" len="sm"/>
          </a:ln>
        </p:spPr>
      </p:cxnSp>
      <p:cxnSp>
        <p:nvCxnSpPr>
          <p:cNvPr id="251" name="Google Shape;251;p22"/>
          <p:cNvCxnSpPr/>
          <p:nvPr/>
        </p:nvCxnSpPr>
        <p:spPr>
          <a:xfrm rot="10800000">
            <a:off x="462492" y="6320547"/>
            <a:ext cx="8217959" cy="0"/>
          </a:xfrm>
          <a:prstGeom prst="straightConnector1">
            <a:avLst/>
          </a:prstGeom>
          <a:noFill/>
          <a:ln w="12700" cap="flat" cmpd="sng">
            <a:solidFill>
              <a:schemeClr val="lt1"/>
            </a:solidFill>
            <a:prstDash val="solid"/>
            <a:round/>
            <a:headEnd type="none" w="sm" len="sm"/>
            <a:tailEnd type="none" w="sm" len="sm"/>
          </a:ln>
        </p:spPr>
      </p:cxnSp>
      <p:sp>
        <p:nvSpPr>
          <p:cNvPr id="252" name="Google Shape;252;p22"/>
          <p:cNvSpPr/>
          <p:nvPr/>
        </p:nvSpPr>
        <p:spPr>
          <a:xfrm flipH="1">
            <a:off x="8705212" y="6297687"/>
            <a:ext cx="45720" cy="4572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253" name="Google Shape;253;p22"/>
          <p:cNvCxnSpPr/>
          <p:nvPr/>
        </p:nvCxnSpPr>
        <p:spPr>
          <a:xfrm>
            <a:off x="8772212" y="6320547"/>
            <a:ext cx="371789" cy="0"/>
          </a:xfrm>
          <a:prstGeom prst="straightConnector1">
            <a:avLst/>
          </a:prstGeom>
          <a:noFill/>
          <a:ln w="12700" cap="flat" cmpd="sng">
            <a:solidFill>
              <a:schemeClr val="lt1"/>
            </a:solidFill>
            <a:prstDash val="solid"/>
            <a:round/>
            <a:headEnd type="none" w="sm" len="sm"/>
            <a:tailEnd type="none" w="sm" len="sm"/>
          </a:ln>
        </p:spPr>
      </p:cxnSp>
      <p:sp>
        <p:nvSpPr>
          <p:cNvPr id="254" name="Google Shape;254;p22"/>
          <p:cNvSpPr/>
          <p:nvPr/>
        </p:nvSpPr>
        <p:spPr>
          <a:xfrm flipH="1">
            <a:off x="8705212" y="2649757"/>
            <a:ext cx="45720" cy="4572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endParaRPr sz="450">
              <a:solidFill>
                <a:schemeClr val="lt1"/>
              </a:solidFill>
              <a:latin typeface="Arial"/>
              <a:ea typeface="Arial"/>
              <a:cs typeface="Arial"/>
              <a:sym typeface="Arial"/>
            </a:endParaRPr>
          </a:p>
        </p:txBody>
      </p:sp>
      <p:cxnSp>
        <p:nvCxnSpPr>
          <p:cNvPr id="255" name="Google Shape;255;p22"/>
          <p:cNvCxnSpPr>
            <a:endCxn id="256" idx="0"/>
          </p:cNvCxnSpPr>
          <p:nvPr/>
        </p:nvCxnSpPr>
        <p:spPr>
          <a:xfrm rot="10800000">
            <a:off x="418349" y="2734410"/>
            <a:ext cx="0" cy="3544500"/>
          </a:xfrm>
          <a:prstGeom prst="straightConnector1">
            <a:avLst/>
          </a:prstGeom>
          <a:noFill/>
          <a:ln w="12700" cap="flat" cmpd="sng">
            <a:solidFill>
              <a:schemeClr val="lt1"/>
            </a:solidFill>
            <a:prstDash val="solid"/>
            <a:round/>
            <a:headEnd type="none" w="sm" len="sm"/>
            <a:tailEnd type="none" w="sm" len="sm"/>
          </a:ln>
        </p:spPr>
      </p:cxnSp>
      <p:sp>
        <p:nvSpPr>
          <p:cNvPr id="256" name="Google Shape;256;p22"/>
          <p:cNvSpPr/>
          <p:nvPr/>
        </p:nvSpPr>
        <p:spPr>
          <a:xfrm rot="-5400000">
            <a:off x="418349" y="2673528"/>
            <a:ext cx="121764" cy="121764"/>
          </a:xfrm>
          <a:prstGeom prst="arc">
            <a:avLst>
              <a:gd name="adj1" fmla="val 16200000"/>
              <a:gd name="adj2" fmla="val 0"/>
            </a:avLst>
          </a:prstGeom>
          <a:noFill/>
          <a:ln w="127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endParaRPr sz="450">
              <a:solidFill>
                <a:schemeClr val="dk1"/>
              </a:solidFill>
              <a:latin typeface="Arial"/>
              <a:ea typeface="Arial"/>
              <a:cs typeface="Arial"/>
              <a:sym typeface="Arial"/>
            </a:endParaRPr>
          </a:p>
        </p:txBody>
      </p:sp>
      <p:cxnSp>
        <p:nvCxnSpPr>
          <p:cNvPr id="257" name="Google Shape;257;p22"/>
          <p:cNvCxnSpPr/>
          <p:nvPr/>
        </p:nvCxnSpPr>
        <p:spPr>
          <a:xfrm rot="10800000">
            <a:off x="479234" y="2673528"/>
            <a:ext cx="8201217" cy="0"/>
          </a:xfrm>
          <a:prstGeom prst="straightConnector1">
            <a:avLst/>
          </a:prstGeom>
          <a:noFill/>
          <a:ln w="12700" cap="flat" cmpd="sng">
            <a:solidFill>
              <a:schemeClr val="lt1"/>
            </a:solidFill>
            <a:prstDash val="solid"/>
            <a:round/>
            <a:headEnd type="none" w="sm" len="sm"/>
            <a:tailEnd type="none" w="sm" len="sm"/>
          </a:ln>
        </p:spPr>
      </p:cxnSp>
      <p:sp>
        <p:nvSpPr>
          <p:cNvPr id="258" name="Google Shape;258;p22"/>
          <p:cNvSpPr txBox="1">
            <a:spLocks noGrp="1"/>
          </p:cNvSpPr>
          <p:nvPr>
            <p:ph type="title"/>
          </p:nvPr>
        </p:nvSpPr>
        <p:spPr>
          <a:xfrm>
            <a:off x="584938" y="770966"/>
            <a:ext cx="7932000" cy="1822102"/>
          </a:xfrm>
          <a:prstGeom prst="rect">
            <a:avLst/>
          </a:prstGeom>
          <a:noFill/>
          <a:ln>
            <a:noFill/>
          </a:ln>
        </p:spPr>
        <p:txBody>
          <a:bodyPr spcFirstLastPara="1" wrap="square" lIns="91425" tIns="45700" rIns="91425" bIns="45700" anchor="b" anchorCtr="0">
            <a:normAutofit/>
          </a:bodyPr>
          <a:lstStyle>
            <a:lvl1pPr marR="0" lvl="0" algn="l" rtl="0">
              <a:spcBef>
                <a:spcPts val="0"/>
              </a:spcBef>
              <a:spcAft>
                <a:spcPts val="0"/>
              </a:spcAft>
              <a:buClr>
                <a:schemeClr val="lt1"/>
              </a:buClr>
              <a:buSzPts val="2800"/>
              <a:buFont typeface="Arial"/>
              <a:buNone/>
              <a:defRPr sz="2800" b="1" i="0" u="none" strike="noStrike" cap="non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pic>
        <p:nvPicPr>
          <p:cNvPr id="259" name="Google Shape;259;p22"/>
          <p:cNvPicPr preferRelativeResize="0"/>
          <p:nvPr/>
        </p:nvPicPr>
        <p:blipFill rotWithShape="1">
          <a:blip r:embed="rId3">
            <a:alphaModFix/>
          </a:blip>
          <a:srcRect/>
          <a:stretch/>
        </p:blipFill>
        <p:spPr>
          <a:xfrm>
            <a:off x="233675" y="6462763"/>
            <a:ext cx="365760" cy="291830"/>
          </a:xfrm>
          <a:prstGeom prst="rect">
            <a:avLst/>
          </a:prstGeom>
          <a:noFill/>
          <a:ln>
            <a:noFill/>
          </a:ln>
        </p:spPr>
      </p:pic>
      <p:sp>
        <p:nvSpPr>
          <p:cNvPr id="260" name="Google Shape;260;p22"/>
          <p:cNvSpPr txBox="1">
            <a:spLocks noGrp="1"/>
          </p:cNvSpPr>
          <p:nvPr>
            <p:ph type="body" idx="1"/>
          </p:nvPr>
        </p:nvSpPr>
        <p:spPr>
          <a:xfrm>
            <a:off x="600075" y="2765533"/>
            <a:ext cx="7907338" cy="9144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1pPr>
            <a:lvl2pPr marL="914400" marR="0" lvl="1" indent="-228600" algn="l" rtl="0">
              <a:spcBef>
                <a:spcPts val="560"/>
              </a:spcBef>
              <a:spcAft>
                <a:spcPts val="0"/>
              </a:spcAft>
              <a:buClr>
                <a:schemeClr val="lt1"/>
              </a:buClr>
              <a:buSzPts val="2800"/>
              <a:buFont typeface="Arial"/>
              <a:buNone/>
              <a:defRPr sz="2800" b="0" i="0" u="none" strike="noStrike" cap="none">
                <a:solidFill>
                  <a:schemeClr val="lt1"/>
                </a:solidFill>
                <a:latin typeface="Arial"/>
                <a:ea typeface="Arial"/>
                <a:cs typeface="Arial"/>
                <a:sym typeface="Arial"/>
              </a:defRPr>
            </a:lvl2pPr>
            <a:lvl3pPr marL="1371600" marR="0" lvl="2" indent="-228600" algn="l" rtl="0">
              <a:spcBef>
                <a:spcPts val="48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3pPr>
            <a:lvl4pPr marL="1828800" marR="0" lvl="3" indent="-228600" algn="l" rtl="0">
              <a:spcBef>
                <a:spcPts val="400"/>
              </a:spcBef>
              <a:spcAft>
                <a:spcPts val="0"/>
              </a:spcAft>
              <a:buClr>
                <a:schemeClr val="lt1"/>
              </a:buClr>
              <a:buSzPts val="2000"/>
              <a:buFont typeface="Arial"/>
              <a:buNone/>
              <a:defRPr sz="2000" b="0" i="0" u="none" strike="noStrike" cap="none">
                <a:solidFill>
                  <a:schemeClr val="lt1"/>
                </a:solidFill>
                <a:latin typeface="Arial"/>
                <a:ea typeface="Arial"/>
                <a:cs typeface="Arial"/>
                <a:sym typeface="Arial"/>
              </a:defRPr>
            </a:lvl4pPr>
            <a:lvl5pPr marL="2286000" marR="0" lvl="4" indent="-228600" algn="l" rtl="0">
              <a:spcBef>
                <a:spcPts val="400"/>
              </a:spcBef>
              <a:spcAft>
                <a:spcPts val="0"/>
              </a:spcAft>
              <a:buClr>
                <a:schemeClr val="lt1"/>
              </a:buClr>
              <a:buSzPts val="2000"/>
              <a:buFont typeface="Arial"/>
              <a:buNone/>
              <a:defRPr sz="2000" b="0" i="0" u="none" strike="noStrike" cap="none">
                <a:solidFill>
                  <a:schemeClr val="lt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Agenda Divider 1">
  <p:cSld name="Agenda Divider 1">
    <p:spTree>
      <p:nvGrpSpPr>
        <p:cNvPr id="1" name="Shape 261"/>
        <p:cNvGrpSpPr/>
        <p:nvPr/>
      </p:nvGrpSpPr>
      <p:grpSpPr>
        <a:xfrm>
          <a:off x="0" y="0"/>
          <a:ext cx="0" cy="0"/>
          <a:chOff x="0" y="0"/>
          <a:chExt cx="0" cy="0"/>
        </a:xfrm>
      </p:grpSpPr>
      <p:pic>
        <p:nvPicPr>
          <p:cNvPr id="262" name="Google Shape;262;p23"/>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63" name="Google Shape;263;p23"/>
          <p:cNvSpPr/>
          <p:nvPr/>
        </p:nvSpPr>
        <p:spPr>
          <a:xfrm>
            <a:off x="0" y="6320549"/>
            <a:ext cx="9144000" cy="537453"/>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264" name="Google Shape;264;p23"/>
          <p:cNvPicPr preferRelativeResize="0"/>
          <p:nvPr/>
        </p:nvPicPr>
        <p:blipFill rotWithShape="1">
          <a:blip r:embed="rId3">
            <a:alphaModFix/>
          </a:blip>
          <a:srcRect/>
          <a:stretch/>
        </p:blipFill>
        <p:spPr>
          <a:xfrm>
            <a:off x="237745" y="6460580"/>
            <a:ext cx="368521" cy="293992"/>
          </a:xfrm>
          <a:prstGeom prst="rect">
            <a:avLst/>
          </a:prstGeom>
          <a:noFill/>
          <a:ln>
            <a:noFill/>
          </a:ln>
        </p:spPr>
      </p:pic>
      <p:cxnSp>
        <p:nvCxnSpPr>
          <p:cNvPr id="265" name="Google Shape;265;p23"/>
          <p:cNvCxnSpPr/>
          <p:nvPr/>
        </p:nvCxnSpPr>
        <p:spPr>
          <a:xfrm>
            <a:off x="0" y="6320547"/>
            <a:ext cx="9144000" cy="0"/>
          </a:xfrm>
          <a:prstGeom prst="straightConnector1">
            <a:avLst/>
          </a:prstGeom>
          <a:noFill/>
          <a:ln w="12700" cap="flat" cmpd="sng">
            <a:solidFill>
              <a:srgbClr val="0B3458"/>
            </a:solidFill>
            <a:prstDash val="solid"/>
            <a:round/>
            <a:headEnd type="none" w="sm" len="sm"/>
            <a:tailEnd type="none" w="sm" len="sm"/>
          </a:ln>
        </p:spPr>
      </p:cxnSp>
      <p:sp>
        <p:nvSpPr>
          <p:cNvPr id="266" name="Google Shape;266;p23"/>
          <p:cNvSpPr txBox="1"/>
          <p:nvPr/>
        </p:nvSpPr>
        <p:spPr>
          <a:xfrm>
            <a:off x="8493979" y="6445467"/>
            <a:ext cx="794877" cy="36512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rgbClr val="002B49"/>
                </a:solidFill>
                <a:latin typeface="Arial"/>
                <a:ea typeface="Arial"/>
                <a:cs typeface="Arial"/>
                <a:sym typeface="Arial"/>
              </a:rPr>
              <a:t>   | </a:t>
            </a:r>
            <a:fld id="{00000000-1234-1234-1234-123412341234}" type="slidenum">
              <a:rPr lang="en-US" sz="1200">
                <a:solidFill>
                  <a:srgbClr val="002B49"/>
                </a:solidFill>
                <a:latin typeface="Arial"/>
                <a:ea typeface="Arial"/>
                <a:cs typeface="Arial"/>
                <a:sym typeface="Arial"/>
              </a:rPr>
              <a:t>‹#›</a:t>
            </a:fld>
            <a:endParaRPr sz="1200">
              <a:solidFill>
                <a:srgbClr val="002B49"/>
              </a:solidFill>
              <a:latin typeface="Arial"/>
              <a:ea typeface="Arial"/>
              <a:cs typeface="Arial"/>
              <a:sym typeface="Arial"/>
            </a:endParaRPr>
          </a:p>
        </p:txBody>
      </p:sp>
      <p:sp>
        <p:nvSpPr>
          <p:cNvPr id="267" name="Google Shape;267;p23"/>
          <p:cNvSpPr txBox="1">
            <a:spLocks noGrp="1"/>
          </p:cNvSpPr>
          <p:nvPr>
            <p:ph type="body" idx="1"/>
          </p:nvPr>
        </p:nvSpPr>
        <p:spPr>
          <a:xfrm>
            <a:off x="573741" y="3030399"/>
            <a:ext cx="6247234" cy="1783649"/>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0"/>
              </a:spcBef>
              <a:spcAft>
                <a:spcPts val="0"/>
              </a:spcAft>
              <a:buClr>
                <a:schemeClr val="lt1"/>
              </a:buClr>
              <a:buSzPts val="3500"/>
              <a:buFont typeface="Arial"/>
              <a:buNone/>
              <a:defRPr sz="3500" b="0" i="0" u="none" strike="noStrike" cap="none">
                <a:solidFill>
                  <a:schemeClr val="lt1"/>
                </a:solidFill>
                <a:latin typeface="Arial"/>
                <a:ea typeface="Arial"/>
                <a:cs typeface="Arial"/>
                <a:sym typeface="Arial"/>
              </a:defRPr>
            </a:lvl1pPr>
            <a:lvl2pPr marL="914400" marR="0" lvl="1" indent="-228600" algn="l" rtl="0">
              <a:spcBef>
                <a:spcPts val="560"/>
              </a:spcBef>
              <a:spcAft>
                <a:spcPts val="0"/>
              </a:spcAft>
              <a:buClr>
                <a:srgbClr val="DDD9C3"/>
              </a:buClr>
              <a:buSzPts val="2800"/>
              <a:buFont typeface="Arial"/>
              <a:buNone/>
              <a:defRPr sz="2800" b="0" i="0" u="none" strike="noStrike" cap="none">
                <a:solidFill>
                  <a:srgbClr val="DDD9C3"/>
                </a:solidFill>
                <a:latin typeface="Arial"/>
                <a:ea typeface="Arial"/>
                <a:cs typeface="Arial"/>
                <a:sym typeface="Arial"/>
              </a:defRPr>
            </a:lvl2pPr>
            <a:lvl3pPr marL="1371600" marR="0" lvl="2" indent="-228600" algn="l" rtl="0">
              <a:spcBef>
                <a:spcPts val="480"/>
              </a:spcBef>
              <a:spcAft>
                <a:spcPts val="0"/>
              </a:spcAft>
              <a:buClr>
                <a:srgbClr val="DDD9C3"/>
              </a:buClr>
              <a:buSzPts val="2400"/>
              <a:buFont typeface="Arial"/>
              <a:buNone/>
              <a:defRPr sz="2400" b="0" i="0" u="none" strike="noStrike" cap="none">
                <a:solidFill>
                  <a:srgbClr val="DDD9C3"/>
                </a:solidFill>
                <a:latin typeface="Arial"/>
                <a:ea typeface="Arial"/>
                <a:cs typeface="Arial"/>
                <a:sym typeface="Arial"/>
              </a:defRPr>
            </a:lvl3pPr>
            <a:lvl4pPr marL="1828800" marR="0" lvl="3" indent="-228600" algn="l" rtl="0">
              <a:spcBef>
                <a:spcPts val="400"/>
              </a:spcBef>
              <a:spcAft>
                <a:spcPts val="0"/>
              </a:spcAft>
              <a:buClr>
                <a:srgbClr val="DDD9C3"/>
              </a:buClr>
              <a:buSzPts val="2000"/>
              <a:buFont typeface="Arial"/>
              <a:buNone/>
              <a:defRPr sz="2000" b="0" i="0" u="none" strike="noStrike" cap="none">
                <a:solidFill>
                  <a:srgbClr val="DDD9C3"/>
                </a:solidFill>
                <a:latin typeface="Arial"/>
                <a:ea typeface="Arial"/>
                <a:cs typeface="Arial"/>
                <a:sym typeface="Arial"/>
              </a:defRPr>
            </a:lvl4pPr>
            <a:lvl5pPr marL="2286000" marR="0" lvl="4" indent="-228600" algn="l" rtl="0">
              <a:spcBef>
                <a:spcPts val="400"/>
              </a:spcBef>
              <a:spcAft>
                <a:spcPts val="0"/>
              </a:spcAft>
              <a:buClr>
                <a:srgbClr val="DDD9C3"/>
              </a:buClr>
              <a:buSzPts val="2000"/>
              <a:buFont typeface="Arial"/>
              <a:buNone/>
              <a:defRPr sz="2000" b="0" i="0" u="none" strike="noStrike" cap="none">
                <a:solidFill>
                  <a:srgbClr val="DDD9C3"/>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68" name="Google Shape;268;p23"/>
          <p:cNvSpPr txBox="1">
            <a:spLocks noGrp="1"/>
          </p:cNvSpPr>
          <p:nvPr>
            <p:ph type="title"/>
          </p:nvPr>
        </p:nvSpPr>
        <p:spPr>
          <a:xfrm>
            <a:off x="564638" y="1308849"/>
            <a:ext cx="6256337" cy="1701535"/>
          </a:xfrm>
          <a:prstGeom prst="rect">
            <a:avLst/>
          </a:prstGeom>
          <a:noFill/>
          <a:ln>
            <a:noFill/>
          </a:ln>
        </p:spPr>
        <p:txBody>
          <a:bodyPr spcFirstLastPara="1" wrap="square" lIns="91425" tIns="45700" rIns="91425" bIns="45700" anchor="b" anchorCtr="0">
            <a:normAutofit/>
          </a:bodyPr>
          <a:lstStyle>
            <a:lvl1pPr marR="0" lvl="0" algn="l" rtl="0">
              <a:spcBef>
                <a:spcPts val="0"/>
              </a:spcBef>
              <a:spcAft>
                <a:spcPts val="0"/>
              </a:spcAft>
              <a:buClr>
                <a:schemeClr val="lt1"/>
              </a:buClr>
              <a:buSzPts val="3500"/>
              <a:buFont typeface="Arial"/>
              <a:buNone/>
              <a:defRPr sz="3500" b="1" i="0" u="none" strike="noStrike" cap="non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Agenda Divider 3">
  <p:cSld name="Agenda Divider 3">
    <p:spTree>
      <p:nvGrpSpPr>
        <p:cNvPr id="1" name="Shape 269"/>
        <p:cNvGrpSpPr/>
        <p:nvPr/>
      </p:nvGrpSpPr>
      <p:grpSpPr>
        <a:xfrm>
          <a:off x="0" y="0"/>
          <a:ext cx="0" cy="0"/>
          <a:chOff x="0" y="0"/>
          <a:chExt cx="0" cy="0"/>
        </a:xfrm>
      </p:grpSpPr>
      <p:pic>
        <p:nvPicPr>
          <p:cNvPr id="270" name="Google Shape;270;p24"/>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71" name="Google Shape;271;p24"/>
          <p:cNvSpPr/>
          <p:nvPr/>
        </p:nvSpPr>
        <p:spPr>
          <a:xfrm>
            <a:off x="0" y="6320549"/>
            <a:ext cx="9144000" cy="537453"/>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272" name="Google Shape;272;p24"/>
          <p:cNvPicPr preferRelativeResize="0"/>
          <p:nvPr/>
        </p:nvPicPr>
        <p:blipFill rotWithShape="1">
          <a:blip r:embed="rId3">
            <a:alphaModFix/>
          </a:blip>
          <a:srcRect/>
          <a:stretch/>
        </p:blipFill>
        <p:spPr>
          <a:xfrm>
            <a:off x="237745" y="6460580"/>
            <a:ext cx="368521" cy="293992"/>
          </a:xfrm>
          <a:prstGeom prst="rect">
            <a:avLst/>
          </a:prstGeom>
          <a:noFill/>
          <a:ln>
            <a:noFill/>
          </a:ln>
        </p:spPr>
      </p:pic>
      <p:cxnSp>
        <p:nvCxnSpPr>
          <p:cNvPr id="273" name="Google Shape;273;p24"/>
          <p:cNvCxnSpPr/>
          <p:nvPr/>
        </p:nvCxnSpPr>
        <p:spPr>
          <a:xfrm>
            <a:off x="0" y="6320547"/>
            <a:ext cx="9144000" cy="0"/>
          </a:xfrm>
          <a:prstGeom prst="straightConnector1">
            <a:avLst/>
          </a:prstGeom>
          <a:noFill/>
          <a:ln w="12700" cap="flat" cmpd="sng">
            <a:solidFill>
              <a:srgbClr val="0B3458"/>
            </a:solidFill>
            <a:prstDash val="solid"/>
            <a:round/>
            <a:headEnd type="none" w="sm" len="sm"/>
            <a:tailEnd type="none" w="sm" len="sm"/>
          </a:ln>
        </p:spPr>
      </p:cxnSp>
      <p:sp>
        <p:nvSpPr>
          <p:cNvPr id="274" name="Google Shape;274;p24"/>
          <p:cNvSpPr txBox="1"/>
          <p:nvPr/>
        </p:nvSpPr>
        <p:spPr>
          <a:xfrm>
            <a:off x="8493979" y="6445467"/>
            <a:ext cx="794877" cy="36512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rgbClr val="002B49"/>
                </a:solidFill>
                <a:latin typeface="Arial"/>
                <a:ea typeface="Arial"/>
                <a:cs typeface="Arial"/>
                <a:sym typeface="Arial"/>
              </a:rPr>
              <a:t>   | </a:t>
            </a:r>
            <a:fld id="{00000000-1234-1234-1234-123412341234}" type="slidenum">
              <a:rPr lang="en-US" sz="1200">
                <a:solidFill>
                  <a:srgbClr val="002B49"/>
                </a:solidFill>
                <a:latin typeface="Arial"/>
                <a:ea typeface="Arial"/>
                <a:cs typeface="Arial"/>
                <a:sym typeface="Arial"/>
              </a:rPr>
              <a:t>‹#›</a:t>
            </a:fld>
            <a:endParaRPr sz="1200">
              <a:solidFill>
                <a:srgbClr val="002B49"/>
              </a:solidFill>
              <a:latin typeface="Arial"/>
              <a:ea typeface="Arial"/>
              <a:cs typeface="Arial"/>
              <a:sym typeface="Arial"/>
            </a:endParaRPr>
          </a:p>
        </p:txBody>
      </p:sp>
      <p:sp>
        <p:nvSpPr>
          <p:cNvPr id="275" name="Google Shape;275;p24"/>
          <p:cNvSpPr txBox="1">
            <a:spLocks noGrp="1"/>
          </p:cNvSpPr>
          <p:nvPr>
            <p:ph type="body" idx="1"/>
          </p:nvPr>
        </p:nvSpPr>
        <p:spPr>
          <a:xfrm>
            <a:off x="573741" y="3030399"/>
            <a:ext cx="6247234" cy="1783649"/>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0"/>
              </a:spcBef>
              <a:spcAft>
                <a:spcPts val="0"/>
              </a:spcAft>
              <a:buClr>
                <a:schemeClr val="lt1"/>
              </a:buClr>
              <a:buSzPts val="3500"/>
              <a:buFont typeface="Arial"/>
              <a:buNone/>
              <a:defRPr sz="3500" b="0" i="0" u="none" strike="noStrike" cap="none">
                <a:solidFill>
                  <a:schemeClr val="lt1"/>
                </a:solidFill>
                <a:latin typeface="Arial"/>
                <a:ea typeface="Arial"/>
                <a:cs typeface="Arial"/>
                <a:sym typeface="Arial"/>
              </a:defRPr>
            </a:lvl1pPr>
            <a:lvl2pPr marL="914400" marR="0" lvl="1" indent="-228600" algn="l" rtl="0">
              <a:spcBef>
                <a:spcPts val="560"/>
              </a:spcBef>
              <a:spcAft>
                <a:spcPts val="0"/>
              </a:spcAft>
              <a:buClr>
                <a:srgbClr val="DDD9C3"/>
              </a:buClr>
              <a:buSzPts val="2800"/>
              <a:buFont typeface="Arial"/>
              <a:buNone/>
              <a:defRPr sz="2800" b="0" i="0" u="none" strike="noStrike" cap="none">
                <a:solidFill>
                  <a:srgbClr val="DDD9C3"/>
                </a:solidFill>
                <a:latin typeface="Arial"/>
                <a:ea typeface="Arial"/>
                <a:cs typeface="Arial"/>
                <a:sym typeface="Arial"/>
              </a:defRPr>
            </a:lvl2pPr>
            <a:lvl3pPr marL="1371600" marR="0" lvl="2" indent="-228600" algn="l" rtl="0">
              <a:spcBef>
                <a:spcPts val="480"/>
              </a:spcBef>
              <a:spcAft>
                <a:spcPts val="0"/>
              </a:spcAft>
              <a:buClr>
                <a:srgbClr val="DDD9C3"/>
              </a:buClr>
              <a:buSzPts val="2400"/>
              <a:buFont typeface="Arial"/>
              <a:buNone/>
              <a:defRPr sz="2400" b="0" i="0" u="none" strike="noStrike" cap="none">
                <a:solidFill>
                  <a:srgbClr val="DDD9C3"/>
                </a:solidFill>
                <a:latin typeface="Arial"/>
                <a:ea typeface="Arial"/>
                <a:cs typeface="Arial"/>
                <a:sym typeface="Arial"/>
              </a:defRPr>
            </a:lvl3pPr>
            <a:lvl4pPr marL="1828800" marR="0" lvl="3" indent="-228600" algn="l" rtl="0">
              <a:spcBef>
                <a:spcPts val="400"/>
              </a:spcBef>
              <a:spcAft>
                <a:spcPts val="0"/>
              </a:spcAft>
              <a:buClr>
                <a:srgbClr val="DDD9C3"/>
              </a:buClr>
              <a:buSzPts val="2000"/>
              <a:buFont typeface="Arial"/>
              <a:buNone/>
              <a:defRPr sz="2000" b="0" i="0" u="none" strike="noStrike" cap="none">
                <a:solidFill>
                  <a:srgbClr val="DDD9C3"/>
                </a:solidFill>
                <a:latin typeface="Arial"/>
                <a:ea typeface="Arial"/>
                <a:cs typeface="Arial"/>
                <a:sym typeface="Arial"/>
              </a:defRPr>
            </a:lvl4pPr>
            <a:lvl5pPr marL="2286000" marR="0" lvl="4" indent="-228600" algn="l" rtl="0">
              <a:spcBef>
                <a:spcPts val="400"/>
              </a:spcBef>
              <a:spcAft>
                <a:spcPts val="0"/>
              </a:spcAft>
              <a:buClr>
                <a:srgbClr val="DDD9C3"/>
              </a:buClr>
              <a:buSzPts val="2000"/>
              <a:buFont typeface="Arial"/>
              <a:buNone/>
              <a:defRPr sz="2000" b="0" i="0" u="none" strike="noStrike" cap="none">
                <a:solidFill>
                  <a:srgbClr val="DDD9C3"/>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76" name="Google Shape;276;p24"/>
          <p:cNvSpPr txBox="1">
            <a:spLocks noGrp="1"/>
          </p:cNvSpPr>
          <p:nvPr>
            <p:ph type="title"/>
          </p:nvPr>
        </p:nvSpPr>
        <p:spPr>
          <a:xfrm>
            <a:off x="564638" y="1308849"/>
            <a:ext cx="6256337" cy="1701535"/>
          </a:xfrm>
          <a:prstGeom prst="rect">
            <a:avLst/>
          </a:prstGeom>
          <a:noFill/>
          <a:ln>
            <a:noFill/>
          </a:ln>
        </p:spPr>
        <p:txBody>
          <a:bodyPr spcFirstLastPara="1" wrap="square" lIns="91425" tIns="45700" rIns="91425" bIns="45700" anchor="b" anchorCtr="0">
            <a:normAutofit/>
          </a:bodyPr>
          <a:lstStyle>
            <a:lvl1pPr marR="0" lvl="0" algn="l" rtl="0">
              <a:spcBef>
                <a:spcPts val="0"/>
              </a:spcBef>
              <a:spcAft>
                <a:spcPts val="0"/>
              </a:spcAft>
              <a:buClr>
                <a:schemeClr val="lt1"/>
              </a:buClr>
              <a:buSzPts val="3500"/>
              <a:buFont typeface="Arial"/>
              <a:buNone/>
              <a:defRPr sz="3500" b="1" i="0" u="none" strike="noStrike" cap="non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Agenda Divider 4">
  <p:cSld name="Agenda Divider 4">
    <p:spTree>
      <p:nvGrpSpPr>
        <p:cNvPr id="1" name="Shape 277"/>
        <p:cNvGrpSpPr/>
        <p:nvPr/>
      </p:nvGrpSpPr>
      <p:grpSpPr>
        <a:xfrm>
          <a:off x="0" y="0"/>
          <a:ext cx="0" cy="0"/>
          <a:chOff x="0" y="0"/>
          <a:chExt cx="0" cy="0"/>
        </a:xfrm>
      </p:grpSpPr>
      <p:pic>
        <p:nvPicPr>
          <p:cNvPr id="278" name="Google Shape;278;p25"/>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79" name="Google Shape;279;p25"/>
          <p:cNvSpPr/>
          <p:nvPr/>
        </p:nvSpPr>
        <p:spPr>
          <a:xfrm>
            <a:off x="0" y="6320549"/>
            <a:ext cx="9144000" cy="537453"/>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280" name="Google Shape;280;p25"/>
          <p:cNvPicPr preferRelativeResize="0"/>
          <p:nvPr/>
        </p:nvPicPr>
        <p:blipFill rotWithShape="1">
          <a:blip r:embed="rId3">
            <a:alphaModFix/>
          </a:blip>
          <a:srcRect/>
          <a:stretch/>
        </p:blipFill>
        <p:spPr>
          <a:xfrm>
            <a:off x="237745" y="6460580"/>
            <a:ext cx="368521" cy="293992"/>
          </a:xfrm>
          <a:prstGeom prst="rect">
            <a:avLst/>
          </a:prstGeom>
          <a:noFill/>
          <a:ln>
            <a:noFill/>
          </a:ln>
        </p:spPr>
      </p:pic>
      <p:cxnSp>
        <p:nvCxnSpPr>
          <p:cNvPr id="281" name="Google Shape;281;p25"/>
          <p:cNvCxnSpPr/>
          <p:nvPr/>
        </p:nvCxnSpPr>
        <p:spPr>
          <a:xfrm>
            <a:off x="0" y="6320547"/>
            <a:ext cx="9144000" cy="0"/>
          </a:xfrm>
          <a:prstGeom prst="straightConnector1">
            <a:avLst/>
          </a:prstGeom>
          <a:noFill/>
          <a:ln w="12700" cap="flat" cmpd="sng">
            <a:solidFill>
              <a:srgbClr val="0B3458"/>
            </a:solidFill>
            <a:prstDash val="solid"/>
            <a:round/>
            <a:headEnd type="none" w="sm" len="sm"/>
            <a:tailEnd type="none" w="sm" len="sm"/>
          </a:ln>
        </p:spPr>
      </p:cxnSp>
      <p:sp>
        <p:nvSpPr>
          <p:cNvPr id="282" name="Google Shape;282;p25"/>
          <p:cNvSpPr txBox="1"/>
          <p:nvPr/>
        </p:nvSpPr>
        <p:spPr>
          <a:xfrm>
            <a:off x="8493979" y="6445467"/>
            <a:ext cx="794877" cy="36512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rgbClr val="002B49"/>
                </a:solidFill>
                <a:latin typeface="Arial"/>
                <a:ea typeface="Arial"/>
                <a:cs typeface="Arial"/>
                <a:sym typeface="Arial"/>
              </a:rPr>
              <a:t>   | </a:t>
            </a:r>
            <a:fld id="{00000000-1234-1234-1234-123412341234}" type="slidenum">
              <a:rPr lang="en-US" sz="1200">
                <a:solidFill>
                  <a:srgbClr val="002B49"/>
                </a:solidFill>
                <a:latin typeface="Arial"/>
                <a:ea typeface="Arial"/>
                <a:cs typeface="Arial"/>
                <a:sym typeface="Arial"/>
              </a:rPr>
              <a:t>‹#›</a:t>
            </a:fld>
            <a:endParaRPr sz="1200">
              <a:solidFill>
                <a:srgbClr val="002B49"/>
              </a:solidFill>
              <a:latin typeface="Arial"/>
              <a:ea typeface="Arial"/>
              <a:cs typeface="Arial"/>
              <a:sym typeface="Arial"/>
            </a:endParaRPr>
          </a:p>
        </p:txBody>
      </p:sp>
      <p:sp>
        <p:nvSpPr>
          <p:cNvPr id="283" name="Google Shape;283;p25"/>
          <p:cNvSpPr txBox="1">
            <a:spLocks noGrp="1"/>
          </p:cNvSpPr>
          <p:nvPr>
            <p:ph type="body" idx="1"/>
          </p:nvPr>
        </p:nvSpPr>
        <p:spPr>
          <a:xfrm>
            <a:off x="573741" y="3030399"/>
            <a:ext cx="6247234" cy="1783649"/>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0"/>
              </a:spcBef>
              <a:spcAft>
                <a:spcPts val="0"/>
              </a:spcAft>
              <a:buClr>
                <a:schemeClr val="lt1"/>
              </a:buClr>
              <a:buSzPts val="3500"/>
              <a:buFont typeface="Arial"/>
              <a:buNone/>
              <a:defRPr sz="3500" b="0" i="0" u="none" strike="noStrike" cap="none">
                <a:solidFill>
                  <a:schemeClr val="lt1"/>
                </a:solidFill>
                <a:latin typeface="Arial"/>
                <a:ea typeface="Arial"/>
                <a:cs typeface="Arial"/>
                <a:sym typeface="Arial"/>
              </a:defRPr>
            </a:lvl1pPr>
            <a:lvl2pPr marL="914400" marR="0" lvl="1" indent="-228600" algn="l" rtl="0">
              <a:spcBef>
                <a:spcPts val="560"/>
              </a:spcBef>
              <a:spcAft>
                <a:spcPts val="0"/>
              </a:spcAft>
              <a:buClr>
                <a:srgbClr val="DDD9C3"/>
              </a:buClr>
              <a:buSzPts val="2800"/>
              <a:buFont typeface="Arial"/>
              <a:buNone/>
              <a:defRPr sz="2800" b="0" i="0" u="none" strike="noStrike" cap="none">
                <a:solidFill>
                  <a:srgbClr val="DDD9C3"/>
                </a:solidFill>
                <a:latin typeface="Arial"/>
                <a:ea typeface="Arial"/>
                <a:cs typeface="Arial"/>
                <a:sym typeface="Arial"/>
              </a:defRPr>
            </a:lvl2pPr>
            <a:lvl3pPr marL="1371600" marR="0" lvl="2" indent="-228600" algn="l" rtl="0">
              <a:spcBef>
                <a:spcPts val="480"/>
              </a:spcBef>
              <a:spcAft>
                <a:spcPts val="0"/>
              </a:spcAft>
              <a:buClr>
                <a:srgbClr val="DDD9C3"/>
              </a:buClr>
              <a:buSzPts val="2400"/>
              <a:buFont typeface="Arial"/>
              <a:buNone/>
              <a:defRPr sz="2400" b="0" i="0" u="none" strike="noStrike" cap="none">
                <a:solidFill>
                  <a:srgbClr val="DDD9C3"/>
                </a:solidFill>
                <a:latin typeface="Arial"/>
                <a:ea typeface="Arial"/>
                <a:cs typeface="Arial"/>
                <a:sym typeface="Arial"/>
              </a:defRPr>
            </a:lvl3pPr>
            <a:lvl4pPr marL="1828800" marR="0" lvl="3" indent="-228600" algn="l" rtl="0">
              <a:spcBef>
                <a:spcPts val="400"/>
              </a:spcBef>
              <a:spcAft>
                <a:spcPts val="0"/>
              </a:spcAft>
              <a:buClr>
                <a:srgbClr val="DDD9C3"/>
              </a:buClr>
              <a:buSzPts val="2000"/>
              <a:buFont typeface="Arial"/>
              <a:buNone/>
              <a:defRPr sz="2000" b="0" i="0" u="none" strike="noStrike" cap="none">
                <a:solidFill>
                  <a:srgbClr val="DDD9C3"/>
                </a:solidFill>
                <a:latin typeface="Arial"/>
                <a:ea typeface="Arial"/>
                <a:cs typeface="Arial"/>
                <a:sym typeface="Arial"/>
              </a:defRPr>
            </a:lvl4pPr>
            <a:lvl5pPr marL="2286000" marR="0" lvl="4" indent="-228600" algn="l" rtl="0">
              <a:spcBef>
                <a:spcPts val="400"/>
              </a:spcBef>
              <a:spcAft>
                <a:spcPts val="0"/>
              </a:spcAft>
              <a:buClr>
                <a:srgbClr val="DDD9C3"/>
              </a:buClr>
              <a:buSzPts val="2000"/>
              <a:buFont typeface="Arial"/>
              <a:buNone/>
              <a:defRPr sz="2000" b="0" i="0" u="none" strike="noStrike" cap="none">
                <a:solidFill>
                  <a:srgbClr val="DDD9C3"/>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84" name="Google Shape;284;p25"/>
          <p:cNvSpPr txBox="1">
            <a:spLocks noGrp="1"/>
          </p:cNvSpPr>
          <p:nvPr>
            <p:ph type="title"/>
          </p:nvPr>
        </p:nvSpPr>
        <p:spPr>
          <a:xfrm>
            <a:off x="564638" y="1308849"/>
            <a:ext cx="6256337" cy="1701535"/>
          </a:xfrm>
          <a:prstGeom prst="rect">
            <a:avLst/>
          </a:prstGeom>
          <a:noFill/>
          <a:ln>
            <a:noFill/>
          </a:ln>
        </p:spPr>
        <p:txBody>
          <a:bodyPr spcFirstLastPara="1" wrap="square" lIns="91425" tIns="45700" rIns="91425" bIns="45700" anchor="b" anchorCtr="0">
            <a:normAutofit/>
          </a:bodyPr>
          <a:lstStyle>
            <a:lvl1pPr marR="0" lvl="0" algn="l" rtl="0">
              <a:spcBef>
                <a:spcPts val="0"/>
              </a:spcBef>
              <a:spcAft>
                <a:spcPts val="0"/>
              </a:spcAft>
              <a:buClr>
                <a:schemeClr val="lt1"/>
              </a:buClr>
              <a:buSzPts val="3500"/>
              <a:buFont typeface="Arial"/>
              <a:buNone/>
              <a:defRPr sz="3500" b="1" i="0" u="none" strike="noStrike" cap="non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Presenters Divider 1.1">
  <p:cSld name="Presenters Divider 1.1">
    <p:spTree>
      <p:nvGrpSpPr>
        <p:cNvPr id="1" name="Shape 285"/>
        <p:cNvGrpSpPr/>
        <p:nvPr/>
      </p:nvGrpSpPr>
      <p:grpSpPr>
        <a:xfrm>
          <a:off x="0" y="0"/>
          <a:ext cx="0" cy="0"/>
          <a:chOff x="0" y="0"/>
          <a:chExt cx="0" cy="0"/>
        </a:xfrm>
      </p:grpSpPr>
      <p:pic>
        <p:nvPicPr>
          <p:cNvPr id="286" name="Google Shape;286;p26"/>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87" name="Google Shape;287;p26"/>
          <p:cNvSpPr/>
          <p:nvPr/>
        </p:nvSpPr>
        <p:spPr>
          <a:xfrm>
            <a:off x="395490" y="585223"/>
            <a:ext cx="45720" cy="4572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endParaRPr sz="450">
              <a:solidFill>
                <a:schemeClr val="lt1"/>
              </a:solidFill>
              <a:latin typeface="Arial"/>
              <a:ea typeface="Arial"/>
              <a:cs typeface="Arial"/>
              <a:sym typeface="Arial"/>
            </a:endParaRPr>
          </a:p>
        </p:txBody>
      </p:sp>
      <p:cxnSp>
        <p:nvCxnSpPr>
          <p:cNvPr id="288" name="Google Shape;288;p26"/>
          <p:cNvCxnSpPr/>
          <p:nvPr/>
        </p:nvCxnSpPr>
        <p:spPr>
          <a:xfrm rot="10800000">
            <a:off x="2423" y="608083"/>
            <a:ext cx="371789" cy="0"/>
          </a:xfrm>
          <a:prstGeom prst="straightConnector1">
            <a:avLst/>
          </a:prstGeom>
          <a:noFill/>
          <a:ln w="12700" cap="flat" cmpd="sng">
            <a:solidFill>
              <a:schemeClr val="lt1"/>
            </a:solidFill>
            <a:prstDash val="solid"/>
            <a:round/>
            <a:headEnd type="none" w="sm" len="sm"/>
            <a:tailEnd type="none" w="sm" len="sm"/>
          </a:ln>
        </p:spPr>
      </p:cxnSp>
      <p:cxnSp>
        <p:nvCxnSpPr>
          <p:cNvPr id="289" name="Google Shape;289;p26"/>
          <p:cNvCxnSpPr/>
          <p:nvPr/>
        </p:nvCxnSpPr>
        <p:spPr>
          <a:xfrm rot="10800000">
            <a:off x="462492" y="608083"/>
            <a:ext cx="8681508" cy="0"/>
          </a:xfrm>
          <a:prstGeom prst="straightConnector1">
            <a:avLst/>
          </a:prstGeom>
          <a:noFill/>
          <a:ln w="12700" cap="flat" cmpd="sng">
            <a:solidFill>
              <a:schemeClr val="lt1"/>
            </a:solidFill>
            <a:prstDash val="solid"/>
            <a:round/>
            <a:headEnd type="none" w="sm" len="sm"/>
            <a:tailEnd type="none" w="sm" len="sm"/>
          </a:ln>
        </p:spPr>
      </p:cxnSp>
      <p:sp>
        <p:nvSpPr>
          <p:cNvPr id="290" name="Google Shape;290;p26"/>
          <p:cNvSpPr/>
          <p:nvPr/>
        </p:nvSpPr>
        <p:spPr>
          <a:xfrm>
            <a:off x="395490" y="6297687"/>
            <a:ext cx="45720" cy="4572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endParaRPr sz="450">
              <a:solidFill>
                <a:schemeClr val="lt1"/>
              </a:solidFill>
              <a:latin typeface="Arial"/>
              <a:ea typeface="Arial"/>
              <a:cs typeface="Arial"/>
              <a:sym typeface="Arial"/>
            </a:endParaRPr>
          </a:p>
        </p:txBody>
      </p:sp>
      <p:cxnSp>
        <p:nvCxnSpPr>
          <p:cNvPr id="291" name="Google Shape;291;p26"/>
          <p:cNvCxnSpPr/>
          <p:nvPr/>
        </p:nvCxnSpPr>
        <p:spPr>
          <a:xfrm rot="10800000">
            <a:off x="2423" y="6320547"/>
            <a:ext cx="371789" cy="0"/>
          </a:xfrm>
          <a:prstGeom prst="straightConnector1">
            <a:avLst/>
          </a:prstGeom>
          <a:noFill/>
          <a:ln w="12700" cap="flat" cmpd="sng">
            <a:solidFill>
              <a:schemeClr val="lt1"/>
            </a:solidFill>
            <a:prstDash val="solid"/>
            <a:round/>
            <a:headEnd type="none" w="sm" len="sm"/>
            <a:tailEnd type="none" w="sm" len="sm"/>
          </a:ln>
        </p:spPr>
      </p:cxnSp>
      <p:cxnSp>
        <p:nvCxnSpPr>
          <p:cNvPr id="292" name="Google Shape;292;p26"/>
          <p:cNvCxnSpPr/>
          <p:nvPr/>
        </p:nvCxnSpPr>
        <p:spPr>
          <a:xfrm rot="10800000">
            <a:off x="462492" y="6320547"/>
            <a:ext cx="8217959" cy="0"/>
          </a:xfrm>
          <a:prstGeom prst="straightConnector1">
            <a:avLst/>
          </a:prstGeom>
          <a:noFill/>
          <a:ln w="12700" cap="flat" cmpd="sng">
            <a:solidFill>
              <a:schemeClr val="lt1"/>
            </a:solidFill>
            <a:prstDash val="solid"/>
            <a:round/>
            <a:headEnd type="none" w="sm" len="sm"/>
            <a:tailEnd type="none" w="sm" len="sm"/>
          </a:ln>
        </p:spPr>
      </p:cxnSp>
      <p:sp>
        <p:nvSpPr>
          <p:cNvPr id="293" name="Google Shape;293;p26"/>
          <p:cNvSpPr/>
          <p:nvPr/>
        </p:nvSpPr>
        <p:spPr>
          <a:xfrm flipH="1">
            <a:off x="8705212" y="6297687"/>
            <a:ext cx="45720" cy="4572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endParaRPr sz="450">
              <a:solidFill>
                <a:schemeClr val="lt1"/>
              </a:solidFill>
              <a:latin typeface="Arial"/>
              <a:ea typeface="Arial"/>
              <a:cs typeface="Arial"/>
              <a:sym typeface="Arial"/>
            </a:endParaRPr>
          </a:p>
        </p:txBody>
      </p:sp>
      <p:cxnSp>
        <p:nvCxnSpPr>
          <p:cNvPr id="294" name="Google Shape;294;p26"/>
          <p:cNvCxnSpPr/>
          <p:nvPr/>
        </p:nvCxnSpPr>
        <p:spPr>
          <a:xfrm>
            <a:off x="8772212" y="6320547"/>
            <a:ext cx="371789" cy="0"/>
          </a:xfrm>
          <a:prstGeom prst="straightConnector1">
            <a:avLst/>
          </a:prstGeom>
          <a:noFill/>
          <a:ln w="12700" cap="flat" cmpd="sng">
            <a:solidFill>
              <a:schemeClr val="lt1"/>
            </a:solidFill>
            <a:prstDash val="solid"/>
            <a:round/>
            <a:headEnd type="none" w="sm" len="sm"/>
            <a:tailEnd type="none" w="sm" len="sm"/>
          </a:ln>
        </p:spPr>
      </p:cxnSp>
      <p:pic>
        <p:nvPicPr>
          <p:cNvPr id="295" name="Google Shape;295;p26"/>
          <p:cNvPicPr preferRelativeResize="0"/>
          <p:nvPr/>
        </p:nvPicPr>
        <p:blipFill rotWithShape="1">
          <a:blip r:embed="rId3">
            <a:alphaModFix/>
          </a:blip>
          <a:srcRect/>
          <a:stretch/>
        </p:blipFill>
        <p:spPr>
          <a:xfrm>
            <a:off x="233675" y="6462763"/>
            <a:ext cx="365760" cy="291830"/>
          </a:xfrm>
          <a:prstGeom prst="rect">
            <a:avLst/>
          </a:prstGeom>
          <a:noFill/>
          <a:ln>
            <a:noFill/>
          </a:ln>
        </p:spPr>
      </p:pic>
      <p:sp>
        <p:nvSpPr>
          <p:cNvPr id="296" name="Google Shape;296;p26"/>
          <p:cNvSpPr>
            <a:spLocks noGrp="1"/>
          </p:cNvSpPr>
          <p:nvPr>
            <p:ph type="pic" idx="2"/>
          </p:nvPr>
        </p:nvSpPr>
        <p:spPr>
          <a:xfrm>
            <a:off x="663390" y="1138234"/>
            <a:ext cx="1290918" cy="1290917"/>
          </a:xfrm>
          <a:prstGeom prst="flowChartConnector">
            <a:avLst/>
          </a:prstGeom>
          <a:noFill/>
          <a:ln w="57150" cap="flat" cmpd="sng">
            <a:solidFill>
              <a:schemeClr val="lt1"/>
            </a:solidFill>
            <a:prstDash val="solid"/>
            <a:round/>
            <a:headEnd type="none" w="sm" len="sm"/>
            <a:tailEnd type="none" w="sm" len="sm"/>
          </a:ln>
        </p:spPr>
      </p:sp>
      <p:sp>
        <p:nvSpPr>
          <p:cNvPr id="297" name="Google Shape;297;p26"/>
          <p:cNvSpPr>
            <a:spLocks noGrp="1"/>
          </p:cNvSpPr>
          <p:nvPr>
            <p:ph type="pic" idx="3"/>
          </p:nvPr>
        </p:nvSpPr>
        <p:spPr>
          <a:xfrm>
            <a:off x="663390" y="2949104"/>
            <a:ext cx="1290918" cy="1290917"/>
          </a:xfrm>
          <a:prstGeom prst="flowChartConnector">
            <a:avLst/>
          </a:prstGeom>
          <a:noFill/>
          <a:ln w="57150" cap="flat" cmpd="sng">
            <a:solidFill>
              <a:schemeClr val="lt1"/>
            </a:solidFill>
            <a:prstDash val="solid"/>
            <a:round/>
            <a:headEnd type="none" w="sm" len="sm"/>
            <a:tailEnd type="none" w="sm" len="sm"/>
          </a:ln>
        </p:spPr>
      </p:sp>
      <p:sp>
        <p:nvSpPr>
          <p:cNvPr id="298" name="Google Shape;298;p26"/>
          <p:cNvSpPr txBox="1">
            <a:spLocks noGrp="1"/>
          </p:cNvSpPr>
          <p:nvPr>
            <p:ph type="title"/>
          </p:nvPr>
        </p:nvSpPr>
        <p:spPr>
          <a:xfrm>
            <a:off x="374904" y="42394"/>
            <a:ext cx="7886700" cy="531346"/>
          </a:xfrm>
          <a:prstGeom prst="rect">
            <a:avLst/>
          </a:prstGeom>
          <a:noFill/>
          <a:ln>
            <a:noFill/>
          </a:ln>
        </p:spPr>
        <p:txBody>
          <a:bodyPr spcFirstLastPara="1" wrap="square" lIns="0" tIns="45700" rIns="0" bIns="45700" anchor="t" anchorCtr="0">
            <a:normAutofit/>
          </a:bodyPr>
          <a:lstStyle>
            <a:lvl1pPr marR="0" lvl="0" algn="l" rtl="0">
              <a:spcBef>
                <a:spcPts val="0"/>
              </a:spcBef>
              <a:spcAft>
                <a:spcPts val="0"/>
              </a:spcAft>
              <a:buClr>
                <a:schemeClr val="lt1"/>
              </a:buClr>
              <a:buSzPts val="2800"/>
              <a:buFont typeface="Arial"/>
              <a:buNone/>
              <a:defRPr sz="2800" b="1" i="0" u="none" strike="noStrike" cap="non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99" name="Google Shape;299;p26"/>
          <p:cNvSpPr txBox="1">
            <a:spLocks noGrp="1"/>
          </p:cNvSpPr>
          <p:nvPr>
            <p:ph type="body" idx="1"/>
          </p:nvPr>
        </p:nvSpPr>
        <p:spPr>
          <a:xfrm>
            <a:off x="2170503" y="1189270"/>
            <a:ext cx="5341922" cy="394877"/>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0"/>
              </a:spcBef>
              <a:spcAft>
                <a:spcPts val="0"/>
              </a:spcAft>
              <a:buClr>
                <a:schemeClr val="lt1"/>
              </a:buClr>
              <a:buSzPts val="2400"/>
              <a:buFont typeface="Arial"/>
              <a:buNone/>
              <a:defRPr sz="2400" b="1"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L="1371600" marR="0" lvl="2" indent="-228600" algn="l" rtl="0">
              <a:spcBef>
                <a:spcPts val="36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828800" marR="0" lvl="3"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00" name="Google Shape;300;p26"/>
          <p:cNvSpPr txBox="1">
            <a:spLocks noGrp="1"/>
          </p:cNvSpPr>
          <p:nvPr>
            <p:ph type="body" idx="4"/>
          </p:nvPr>
        </p:nvSpPr>
        <p:spPr>
          <a:xfrm>
            <a:off x="2170503" y="3000137"/>
            <a:ext cx="5341922" cy="394877"/>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0000"/>
              </a:lnSpc>
              <a:spcBef>
                <a:spcPts val="0"/>
              </a:spcBef>
              <a:spcAft>
                <a:spcPts val="0"/>
              </a:spcAft>
              <a:buClr>
                <a:schemeClr val="lt1"/>
              </a:buClr>
              <a:buSzPts val="2400"/>
              <a:buFont typeface="Arial"/>
              <a:buNone/>
              <a:defRPr sz="2400" b="1"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L="1371600" marR="0" lvl="2" indent="-228600" algn="l" rtl="0">
              <a:spcBef>
                <a:spcPts val="36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828800" marR="0" lvl="3"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01" name="Google Shape;301;p26"/>
          <p:cNvSpPr txBox="1">
            <a:spLocks noGrp="1"/>
          </p:cNvSpPr>
          <p:nvPr>
            <p:ph type="body" idx="5"/>
          </p:nvPr>
        </p:nvSpPr>
        <p:spPr>
          <a:xfrm>
            <a:off x="2170503" y="1602729"/>
            <a:ext cx="5341922" cy="914400"/>
          </a:xfrm>
          <a:prstGeom prst="rect">
            <a:avLst/>
          </a:prstGeom>
          <a:noFill/>
          <a:ln>
            <a:noFill/>
          </a:ln>
        </p:spPr>
        <p:txBody>
          <a:bodyPr spcFirstLastPara="1" wrap="square" lIns="91425" tIns="0" rIns="91425" bIns="0" anchor="t" anchorCtr="0">
            <a:normAutofit/>
          </a:bodyPr>
          <a:lstStyle>
            <a:lvl1pPr marL="457200" marR="0" lvl="0"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2pPr>
            <a:lvl3pPr marL="1371600" marR="0" lvl="2" indent="-228600" algn="l" rtl="0">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02" name="Google Shape;302;p26"/>
          <p:cNvSpPr txBox="1">
            <a:spLocks noGrp="1"/>
          </p:cNvSpPr>
          <p:nvPr>
            <p:ph type="body" idx="6"/>
          </p:nvPr>
        </p:nvSpPr>
        <p:spPr>
          <a:xfrm>
            <a:off x="2170503" y="3404632"/>
            <a:ext cx="5341922" cy="822098"/>
          </a:xfrm>
          <a:prstGeom prst="rect">
            <a:avLst/>
          </a:prstGeom>
          <a:noFill/>
          <a:ln>
            <a:noFill/>
          </a:ln>
        </p:spPr>
        <p:txBody>
          <a:bodyPr spcFirstLastPara="1" wrap="square" lIns="91425" tIns="0" rIns="91425" bIns="0" anchor="t" anchorCtr="0">
            <a:normAutofit/>
          </a:bodyPr>
          <a:lstStyle>
            <a:lvl1pPr marL="457200" marR="0" lvl="0" indent="-228600" algn="l" rtl="0">
              <a:lnSpc>
                <a:spcPct val="100000"/>
              </a:lnSpc>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2pPr>
            <a:lvl3pPr marL="1371600" marR="0" lvl="2" indent="-228600" algn="l" rtl="0">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03" name="Google Shape;303;p26"/>
          <p:cNvSpPr txBox="1"/>
          <p:nvPr/>
        </p:nvSpPr>
        <p:spPr>
          <a:xfrm>
            <a:off x="8493979" y="6445467"/>
            <a:ext cx="794877" cy="36512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lt1"/>
                </a:solidFill>
                <a:latin typeface="Arial"/>
                <a:ea typeface="Arial"/>
                <a:cs typeface="Arial"/>
                <a:sym typeface="Arial"/>
              </a:rPr>
              <a:t>   | </a:t>
            </a:r>
            <a:fld id="{00000000-1234-1234-1234-123412341234}" type="slidenum">
              <a:rPr lang="en-US" sz="1200">
                <a:solidFill>
                  <a:schemeClr val="lt1"/>
                </a:solidFill>
                <a:latin typeface="Arial"/>
                <a:ea typeface="Arial"/>
                <a:cs typeface="Arial"/>
                <a:sym typeface="Arial"/>
              </a:rPr>
              <a:t>‹#›</a:t>
            </a:fld>
            <a:endParaRPr sz="1200">
              <a:solidFill>
                <a:schemeClr val="lt1"/>
              </a:solidFill>
              <a:latin typeface="Arial"/>
              <a:ea typeface="Arial"/>
              <a:cs typeface="Arial"/>
              <a:sym typeface="Arial"/>
            </a:endParaRPr>
          </a:p>
        </p:txBody>
      </p:sp>
      <p:sp>
        <p:nvSpPr>
          <p:cNvPr id="304" name="Google Shape;304;p26"/>
          <p:cNvSpPr>
            <a:spLocks noGrp="1"/>
          </p:cNvSpPr>
          <p:nvPr>
            <p:ph type="pic" idx="7"/>
          </p:nvPr>
        </p:nvSpPr>
        <p:spPr>
          <a:xfrm>
            <a:off x="663390" y="4758345"/>
            <a:ext cx="1290918" cy="1290917"/>
          </a:xfrm>
          <a:prstGeom prst="flowChartConnector">
            <a:avLst/>
          </a:prstGeom>
          <a:noFill/>
          <a:ln w="57150" cap="flat" cmpd="sng">
            <a:solidFill>
              <a:schemeClr val="lt1"/>
            </a:solidFill>
            <a:prstDash val="solid"/>
            <a:round/>
            <a:headEnd type="none" w="sm" len="sm"/>
            <a:tailEnd type="none" w="sm" len="sm"/>
          </a:ln>
        </p:spPr>
      </p:sp>
      <p:sp>
        <p:nvSpPr>
          <p:cNvPr id="305" name="Google Shape;305;p26"/>
          <p:cNvSpPr txBox="1">
            <a:spLocks noGrp="1"/>
          </p:cNvSpPr>
          <p:nvPr>
            <p:ph type="body" idx="8"/>
          </p:nvPr>
        </p:nvSpPr>
        <p:spPr>
          <a:xfrm>
            <a:off x="2170503" y="4809388"/>
            <a:ext cx="5341922" cy="394877"/>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0000"/>
              </a:lnSpc>
              <a:spcBef>
                <a:spcPts val="0"/>
              </a:spcBef>
              <a:spcAft>
                <a:spcPts val="0"/>
              </a:spcAft>
              <a:buClr>
                <a:schemeClr val="lt1"/>
              </a:buClr>
              <a:buSzPts val="2400"/>
              <a:buFont typeface="Arial"/>
              <a:buNone/>
              <a:defRPr sz="2400" b="1"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L="1371600" marR="0" lvl="2" indent="-228600" algn="l" rtl="0">
              <a:spcBef>
                <a:spcPts val="36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828800" marR="0" lvl="3"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06" name="Google Shape;306;p26"/>
          <p:cNvSpPr txBox="1">
            <a:spLocks noGrp="1"/>
          </p:cNvSpPr>
          <p:nvPr>
            <p:ph type="body" idx="9"/>
          </p:nvPr>
        </p:nvSpPr>
        <p:spPr>
          <a:xfrm>
            <a:off x="2170503" y="5213883"/>
            <a:ext cx="5341922" cy="822098"/>
          </a:xfrm>
          <a:prstGeom prst="rect">
            <a:avLst/>
          </a:prstGeom>
          <a:noFill/>
          <a:ln>
            <a:noFill/>
          </a:ln>
        </p:spPr>
        <p:txBody>
          <a:bodyPr spcFirstLastPara="1" wrap="square" lIns="91425" tIns="0" rIns="91425" bIns="0" anchor="t" anchorCtr="0">
            <a:normAutofit/>
          </a:bodyPr>
          <a:lstStyle>
            <a:lvl1pPr marL="457200" marR="0" lvl="0"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2pPr>
            <a:lvl3pPr marL="1371600" marR="0" lvl="2" indent="-228600" algn="l" rtl="0">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Presenters Divider 1.2">
  <p:cSld name="Presenters Divider 1.2">
    <p:spTree>
      <p:nvGrpSpPr>
        <p:cNvPr id="1" name="Shape 307"/>
        <p:cNvGrpSpPr/>
        <p:nvPr/>
      </p:nvGrpSpPr>
      <p:grpSpPr>
        <a:xfrm>
          <a:off x="0" y="0"/>
          <a:ext cx="0" cy="0"/>
          <a:chOff x="0" y="0"/>
          <a:chExt cx="0" cy="0"/>
        </a:xfrm>
      </p:grpSpPr>
      <p:pic>
        <p:nvPicPr>
          <p:cNvPr id="308" name="Google Shape;308;p27"/>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09" name="Google Shape;309;p27"/>
          <p:cNvSpPr/>
          <p:nvPr/>
        </p:nvSpPr>
        <p:spPr>
          <a:xfrm>
            <a:off x="395490" y="585223"/>
            <a:ext cx="45720" cy="4572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endParaRPr sz="450">
              <a:solidFill>
                <a:schemeClr val="lt1"/>
              </a:solidFill>
              <a:latin typeface="Arial"/>
              <a:ea typeface="Arial"/>
              <a:cs typeface="Arial"/>
              <a:sym typeface="Arial"/>
            </a:endParaRPr>
          </a:p>
        </p:txBody>
      </p:sp>
      <p:cxnSp>
        <p:nvCxnSpPr>
          <p:cNvPr id="310" name="Google Shape;310;p27"/>
          <p:cNvCxnSpPr/>
          <p:nvPr/>
        </p:nvCxnSpPr>
        <p:spPr>
          <a:xfrm rot="10800000">
            <a:off x="2423" y="608083"/>
            <a:ext cx="371789" cy="0"/>
          </a:xfrm>
          <a:prstGeom prst="straightConnector1">
            <a:avLst/>
          </a:prstGeom>
          <a:noFill/>
          <a:ln w="12700" cap="flat" cmpd="sng">
            <a:solidFill>
              <a:schemeClr val="lt1"/>
            </a:solidFill>
            <a:prstDash val="solid"/>
            <a:round/>
            <a:headEnd type="none" w="sm" len="sm"/>
            <a:tailEnd type="none" w="sm" len="sm"/>
          </a:ln>
        </p:spPr>
      </p:cxnSp>
      <p:cxnSp>
        <p:nvCxnSpPr>
          <p:cNvPr id="311" name="Google Shape;311;p27"/>
          <p:cNvCxnSpPr/>
          <p:nvPr/>
        </p:nvCxnSpPr>
        <p:spPr>
          <a:xfrm rot="10800000">
            <a:off x="462492" y="608083"/>
            <a:ext cx="8681508" cy="0"/>
          </a:xfrm>
          <a:prstGeom prst="straightConnector1">
            <a:avLst/>
          </a:prstGeom>
          <a:noFill/>
          <a:ln w="12700" cap="flat" cmpd="sng">
            <a:solidFill>
              <a:schemeClr val="lt1"/>
            </a:solidFill>
            <a:prstDash val="solid"/>
            <a:round/>
            <a:headEnd type="none" w="sm" len="sm"/>
            <a:tailEnd type="none" w="sm" len="sm"/>
          </a:ln>
        </p:spPr>
      </p:cxnSp>
      <p:sp>
        <p:nvSpPr>
          <p:cNvPr id="312" name="Google Shape;312;p27"/>
          <p:cNvSpPr/>
          <p:nvPr/>
        </p:nvSpPr>
        <p:spPr>
          <a:xfrm>
            <a:off x="395490" y="6297687"/>
            <a:ext cx="45720" cy="4572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endParaRPr sz="450">
              <a:solidFill>
                <a:schemeClr val="lt1"/>
              </a:solidFill>
              <a:latin typeface="Arial"/>
              <a:ea typeface="Arial"/>
              <a:cs typeface="Arial"/>
              <a:sym typeface="Arial"/>
            </a:endParaRPr>
          </a:p>
        </p:txBody>
      </p:sp>
      <p:cxnSp>
        <p:nvCxnSpPr>
          <p:cNvPr id="313" name="Google Shape;313;p27"/>
          <p:cNvCxnSpPr/>
          <p:nvPr/>
        </p:nvCxnSpPr>
        <p:spPr>
          <a:xfrm rot="10800000">
            <a:off x="2423" y="6320547"/>
            <a:ext cx="371789" cy="0"/>
          </a:xfrm>
          <a:prstGeom prst="straightConnector1">
            <a:avLst/>
          </a:prstGeom>
          <a:noFill/>
          <a:ln w="12700" cap="flat" cmpd="sng">
            <a:solidFill>
              <a:schemeClr val="lt1"/>
            </a:solidFill>
            <a:prstDash val="solid"/>
            <a:round/>
            <a:headEnd type="none" w="sm" len="sm"/>
            <a:tailEnd type="none" w="sm" len="sm"/>
          </a:ln>
        </p:spPr>
      </p:cxnSp>
      <p:cxnSp>
        <p:nvCxnSpPr>
          <p:cNvPr id="314" name="Google Shape;314;p27"/>
          <p:cNvCxnSpPr/>
          <p:nvPr/>
        </p:nvCxnSpPr>
        <p:spPr>
          <a:xfrm rot="10800000">
            <a:off x="462492" y="6320547"/>
            <a:ext cx="8217959" cy="0"/>
          </a:xfrm>
          <a:prstGeom prst="straightConnector1">
            <a:avLst/>
          </a:prstGeom>
          <a:noFill/>
          <a:ln w="12700" cap="flat" cmpd="sng">
            <a:solidFill>
              <a:schemeClr val="lt1"/>
            </a:solidFill>
            <a:prstDash val="solid"/>
            <a:round/>
            <a:headEnd type="none" w="sm" len="sm"/>
            <a:tailEnd type="none" w="sm" len="sm"/>
          </a:ln>
        </p:spPr>
      </p:cxnSp>
      <p:sp>
        <p:nvSpPr>
          <p:cNvPr id="315" name="Google Shape;315;p27"/>
          <p:cNvSpPr/>
          <p:nvPr/>
        </p:nvSpPr>
        <p:spPr>
          <a:xfrm flipH="1">
            <a:off x="8705212" y="6297687"/>
            <a:ext cx="45720" cy="4572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endParaRPr sz="450">
              <a:solidFill>
                <a:schemeClr val="lt1"/>
              </a:solidFill>
              <a:latin typeface="Arial"/>
              <a:ea typeface="Arial"/>
              <a:cs typeface="Arial"/>
              <a:sym typeface="Arial"/>
            </a:endParaRPr>
          </a:p>
        </p:txBody>
      </p:sp>
      <p:cxnSp>
        <p:nvCxnSpPr>
          <p:cNvPr id="316" name="Google Shape;316;p27"/>
          <p:cNvCxnSpPr/>
          <p:nvPr/>
        </p:nvCxnSpPr>
        <p:spPr>
          <a:xfrm>
            <a:off x="8772212" y="6320547"/>
            <a:ext cx="371789" cy="0"/>
          </a:xfrm>
          <a:prstGeom prst="straightConnector1">
            <a:avLst/>
          </a:prstGeom>
          <a:noFill/>
          <a:ln w="12700" cap="flat" cmpd="sng">
            <a:solidFill>
              <a:schemeClr val="lt1"/>
            </a:solidFill>
            <a:prstDash val="solid"/>
            <a:round/>
            <a:headEnd type="none" w="sm" len="sm"/>
            <a:tailEnd type="none" w="sm" len="sm"/>
          </a:ln>
        </p:spPr>
      </p:cxnSp>
      <p:pic>
        <p:nvPicPr>
          <p:cNvPr id="317" name="Google Shape;317;p27"/>
          <p:cNvPicPr preferRelativeResize="0"/>
          <p:nvPr/>
        </p:nvPicPr>
        <p:blipFill rotWithShape="1">
          <a:blip r:embed="rId3">
            <a:alphaModFix/>
          </a:blip>
          <a:srcRect/>
          <a:stretch/>
        </p:blipFill>
        <p:spPr>
          <a:xfrm>
            <a:off x="233675" y="6462763"/>
            <a:ext cx="365760" cy="291830"/>
          </a:xfrm>
          <a:prstGeom prst="rect">
            <a:avLst/>
          </a:prstGeom>
          <a:noFill/>
          <a:ln>
            <a:noFill/>
          </a:ln>
        </p:spPr>
      </p:pic>
      <p:sp>
        <p:nvSpPr>
          <p:cNvPr id="318" name="Google Shape;318;p27"/>
          <p:cNvSpPr txBox="1"/>
          <p:nvPr/>
        </p:nvSpPr>
        <p:spPr>
          <a:xfrm>
            <a:off x="8493979" y="6445467"/>
            <a:ext cx="794877" cy="36512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lt1"/>
                </a:solidFill>
                <a:latin typeface="Arial"/>
                <a:ea typeface="Arial"/>
                <a:cs typeface="Arial"/>
                <a:sym typeface="Arial"/>
              </a:rPr>
              <a:t>   | </a:t>
            </a:r>
            <a:fld id="{00000000-1234-1234-1234-123412341234}" type="slidenum">
              <a:rPr lang="en-US" sz="1200">
                <a:solidFill>
                  <a:schemeClr val="lt1"/>
                </a:solidFill>
                <a:latin typeface="Arial"/>
                <a:ea typeface="Arial"/>
                <a:cs typeface="Arial"/>
                <a:sym typeface="Arial"/>
              </a:rPr>
              <a:t>‹#›</a:t>
            </a:fld>
            <a:endParaRPr sz="1200">
              <a:solidFill>
                <a:schemeClr val="lt1"/>
              </a:solidFill>
              <a:latin typeface="Arial"/>
              <a:ea typeface="Arial"/>
              <a:cs typeface="Arial"/>
              <a:sym typeface="Arial"/>
            </a:endParaRPr>
          </a:p>
        </p:txBody>
      </p:sp>
      <p:sp>
        <p:nvSpPr>
          <p:cNvPr id="319" name="Google Shape;319;p27"/>
          <p:cNvSpPr>
            <a:spLocks noGrp="1"/>
          </p:cNvSpPr>
          <p:nvPr>
            <p:ph type="pic" idx="2"/>
          </p:nvPr>
        </p:nvSpPr>
        <p:spPr>
          <a:xfrm>
            <a:off x="663390" y="1138234"/>
            <a:ext cx="1290918" cy="1290917"/>
          </a:xfrm>
          <a:prstGeom prst="flowChartConnector">
            <a:avLst/>
          </a:prstGeom>
          <a:noFill/>
          <a:ln w="57150" cap="flat" cmpd="sng">
            <a:solidFill>
              <a:schemeClr val="lt1"/>
            </a:solidFill>
            <a:prstDash val="solid"/>
            <a:round/>
            <a:headEnd type="none" w="sm" len="sm"/>
            <a:tailEnd type="none" w="sm" len="sm"/>
          </a:ln>
        </p:spPr>
      </p:sp>
      <p:sp>
        <p:nvSpPr>
          <p:cNvPr id="320" name="Google Shape;320;p27"/>
          <p:cNvSpPr>
            <a:spLocks noGrp="1"/>
          </p:cNvSpPr>
          <p:nvPr>
            <p:ph type="pic" idx="3"/>
          </p:nvPr>
        </p:nvSpPr>
        <p:spPr>
          <a:xfrm>
            <a:off x="663390" y="2949104"/>
            <a:ext cx="1290918" cy="1290917"/>
          </a:xfrm>
          <a:prstGeom prst="flowChartConnector">
            <a:avLst/>
          </a:prstGeom>
          <a:noFill/>
          <a:ln w="57150" cap="flat" cmpd="sng">
            <a:solidFill>
              <a:schemeClr val="lt1"/>
            </a:solidFill>
            <a:prstDash val="solid"/>
            <a:round/>
            <a:headEnd type="none" w="sm" len="sm"/>
            <a:tailEnd type="none" w="sm" len="sm"/>
          </a:ln>
        </p:spPr>
      </p:sp>
      <p:sp>
        <p:nvSpPr>
          <p:cNvPr id="321" name="Google Shape;321;p27"/>
          <p:cNvSpPr txBox="1">
            <a:spLocks noGrp="1"/>
          </p:cNvSpPr>
          <p:nvPr>
            <p:ph type="title"/>
          </p:nvPr>
        </p:nvSpPr>
        <p:spPr>
          <a:xfrm>
            <a:off x="374904" y="42394"/>
            <a:ext cx="7886700" cy="531346"/>
          </a:xfrm>
          <a:prstGeom prst="rect">
            <a:avLst/>
          </a:prstGeom>
          <a:noFill/>
          <a:ln>
            <a:noFill/>
          </a:ln>
        </p:spPr>
        <p:txBody>
          <a:bodyPr spcFirstLastPara="1" wrap="square" lIns="0" tIns="45700" rIns="0" bIns="45700" anchor="t" anchorCtr="0">
            <a:normAutofit/>
          </a:bodyPr>
          <a:lstStyle>
            <a:lvl1pPr marR="0" lvl="0" algn="l" rtl="0">
              <a:spcBef>
                <a:spcPts val="0"/>
              </a:spcBef>
              <a:spcAft>
                <a:spcPts val="0"/>
              </a:spcAft>
              <a:buClr>
                <a:schemeClr val="lt1"/>
              </a:buClr>
              <a:buSzPts val="2800"/>
              <a:buFont typeface="Arial"/>
              <a:buNone/>
              <a:defRPr sz="2800" b="1" i="0" u="none" strike="noStrike" cap="non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22" name="Google Shape;322;p27"/>
          <p:cNvSpPr txBox="1">
            <a:spLocks noGrp="1"/>
          </p:cNvSpPr>
          <p:nvPr>
            <p:ph type="body" idx="1"/>
          </p:nvPr>
        </p:nvSpPr>
        <p:spPr>
          <a:xfrm>
            <a:off x="2170503" y="1189270"/>
            <a:ext cx="5341922" cy="394877"/>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0"/>
              </a:spcBef>
              <a:spcAft>
                <a:spcPts val="0"/>
              </a:spcAft>
              <a:buClr>
                <a:schemeClr val="lt1"/>
              </a:buClr>
              <a:buSzPts val="2400"/>
              <a:buFont typeface="Arial"/>
              <a:buNone/>
              <a:defRPr sz="2400" b="1"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L="1371600" marR="0" lvl="2" indent="-228600" algn="l" rtl="0">
              <a:spcBef>
                <a:spcPts val="36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828800" marR="0" lvl="3"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23" name="Google Shape;323;p27"/>
          <p:cNvSpPr txBox="1">
            <a:spLocks noGrp="1"/>
          </p:cNvSpPr>
          <p:nvPr>
            <p:ph type="body" idx="4"/>
          </p:nvPr>
        </p:nvSpPr>
        <p:spPr>
          <a:xfrm>
            <a:off x="2170503" y="3000137"/>
            <a:ext cx="5341922" cy="394877"/>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0000"/>
              </a:lnSpc>
              <a:spcBef>
                <a:spcPts val="0"/>
              </a:spcBef>
              <a:spcAft>
                <a:spcPts val="0"/>
              </a:spcAft>
              <a:buClr>
                <a:schemeClr val="lt1"/>
              </a:buClr>
              <a:buSzPts val="2400"/>
              <a:buFont typeface="Arial"/>
              <a:buNone/>
              <a:defRPr sz="2400" b="1"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L="1371600" marR="0" lvl="2" indent="-228600" algn="l" rtl="0">
              <a:spcBef>
                <a:spcPts val="36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828800" marR="0" lvl="3"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24" name="Google Shape;324;p27"/>
          <p:cNvSpPr txBox="1">
            <a:spLocks noGrp="1"/>
          </p:cNvSpPr>
          <p:nvPr>
            <p:ph type="body" idx="5"/>
          </p:nvPr>
        </p:nvSpPr>
        <p:spPr>
          <a:xfrm>
            <a:off x="2170503" y="1602729"/>
            <a:ext cx="5341922" cy="914400"/>
          </a:xfrm>
          <a:prstGeom prst="rect">
            <a:avLst/>
          </a:prstGeom>
          <a:noFill/>
          <a:ln>
            <a:noFill/>
          </a:ln>
        </p:spPr>
        <p:txBody>
          <a:bodyPr spcFirstLastPara="1" wrap="square" lIns="91425" tIns="0" rIns="91425" bIns="0" anchor="t" anchorCtr="0">
            <a:normAutofit/>
          </a:bodyPr>
          <a:lstStyle>
            <a:lvl1pPr marL="457200" marR="0" lvl="0"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2pPr>
            <a:lvl3pPr marL="1371600" marR="0" lvl="2" indent="-228600" algn="l" rtl="0">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25" name="Google Shape;325;p27"/>
          <p:cNvSpPr txBox="1">
            <a:spLocks noGrp="1"/>
          </p:cNvSpPr>
          <p:nvPr>
            <p:ph type="body" idx="6"/>
          </p:nvPr>
        </p:nvSpPr>
        <p:spPr>
          <a:xfrm>
            <a:off x="2170503" y="3404632"/>
            <a:ext cx="5341922" cy="822098"/>
          </a:xfrm>
          <a:prstGeom prst="rect">
            <a:avLst/>
          </a:prstGeom>
          <a:noFill/>
          <a:ln>
            <a:noFill/>
          </a:ln>
        </p:spPr>
        <p:txBody>
          <a:bodyPr spcFirstLastPara="1" wrap="square" lIns="91425" tIns="0" rIns="91425" bIns="0" anchor="t" anchorCtr="0">
            <a:normAutofit/>
          </a:bodyPr>
          <a:lstStyle>
            <a:lvl1pPr marL="457200" marR="0" lvl="0" indent="-228600" algn="l" rtl="0">
              <a:lnSpc>
                <a:spcPct val="100000"/>
              </a:lnSpc>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2pPr>
            <a:lvl3pPr marL="1371600" marR="0" lvl="2" indent="-228600" algn="l" rtl="0">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26" name="Google Shape;326;p27"/>
          <p:cNvSpPr>
            <a:spLocks noGrp="1"/>
          </p:cNvSpPr>
          <p:nvPr>
            <p:ph type="pic" idx="7"/>
          </p:nvPr>
        </p:nvSpPr>
        <p:spPr>
          <a:xfrm>
            <a:off x="663390" y="4758345"/>
            <a:ext cx="1290918" cy="1290917"/>
          </a:xfrm>
          <a:prstGeom prst="flowChartConnector">
            <a:avLst/>
          </a:prstGeom>
          <a:noFill/>
          <a:ln w="57150" cap="flat" cmpd="sng">
            <a:solidFill>
              <a:schemeClr val="lt1"/>
            </a:solidFill>
            <a:prstDash val="solid"/>
            <a:round/>
            <a:headEnd type="none" w="sm" len="sm"/>
            <a:tailEnd type="none" w="sm" len="sm"/>
          </a:ln>
        </p:spPr>
      </p:sp>
      <p:sp>
        <p:nvSpPr>
          <p:cNvPr id="327" name="Google Shape;327;p27"/>
          <p:cNvSpPr txBox="1">
            <a:spLocks noGrp="1"/>
          </p:cNvSpPr>
          <p:nvPr>
            <p:ph type="body" idx="8"/>
          </p:nvPr>
        </p:nvSpPr>
        <p:spPr>
          <a:xfrm>
            <a:off x="2170503" y="4809388"/>
            <a:ext cx="5341922" cy="394877"/>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0000"/>
              </a:lnSpc>
              <a:spcBef>
                <a:spcPts val="0"/>
              </a:spcBef>
              <a:spcAft>
                <a:spcPts val="0"/>
              </a:spcAft>
              <a:buClr>
                <a:schemeClr val="lt1"/>
              </a:buClr>
              <a:buSzPts val="2400"/>
              <a:buFont typeface="Arial"/>
              <a:buNone/>
              <a:defRPr sz="2400" b="1"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L="1371600" marR="0" lvl="2" indent="-228600" algn="l" rtl="0">
              <a:spcBef>
                <a:spcPts val="36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828800" marR="0" lvl="3"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28" name="Google Shape;328;p27"/>
          <p:cNvSpPr txBox="1">
            <a:spLocks noGrp="1"/>
          </p:cNvSpPr>
          <p:nvPr>
            <p:ph type="body" idx="9"/>
          </p:nvPr>
        </p:nvSpPr>
        <p:spPr>
          <a:xfrm>
            <a:off x="2170503" y="5213883"/>
            <a:ext cx="5341922" cy="822098"/>
          </a:xfrm>
          <a:prstGeom prst="rect">
            <a:avLst/>
          </a:prstGeom>
          <a:noFill/>
          <a:ln>
            <a:noFill/>
          </a:ln>
        </p:spPr>
        <p:txBody>
          <a:bodyPr spcFirstLastPara="1" wrap="square" lIns="91425" tIns="0" rIns="91425" bIns="0" anchor="t" anchorCtr="0">
            <a:normAutofit/>
          </a:bodyPr>
          <a:lstStyle>
            <a:lvl1pPr marL="457200" marR="0" lvl="0"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2pPr>
            <a:lvl3pPr marL="1371600" marR="0" lvl="2" indent="-228600" algn="l" rtl="0">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Presenters Divider 1.3">
  <p:cSld name="Presenters Divider 1.3">
    <p:spTree>
      <p:nvGrpSpPr>
        <p:cNvPr id="1" name="Shape 329"/>
        <p:cNvGrpSpPr/>
        <p:nvPr/>
      </p:nvGrpSpPr>
      <p:grpSpPr>
        <a:xfrm>
          <a:off x="0" y="0"/>
          <a:ext cx="0" cy="0"/>
          <a:chOff x="0" y="0"/>
          <a:chExt cx="0" cy="0"/>
        </a:xfrm>
      </p:grpSpPr>
      <p:pic>
        <p:nvPicPr>
          <p:cNvPr id="330" name="Google Shape;330;p28"/>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31" name="Google Shape;331;p28"/>
          <p:cNvSpPr/>
          <p:nvPr/>
        </p:nvSpPr>
        <p:spPr>
          <a:xfrm>
            <a:off x="395490" y="585223"/>
            <a:ext cx="45720" cy="4572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endParaRPr sz="450">
              <a:solidFill>
                <a:schemeClr val="lt1"/>
              </a:solidFill>
              <a:latin typeface="Arial"/>
              <a:ea typeface="Arial"/>
              <a:cs typeface="Arial"/>
              <a:sym typeface="Arial"/>
            </a:endParaRPr>
          </a:p>
        </p:txBody>
      </p:sp>
      <p:cxnSp>
        <p:nvCxnSpPr>
          <p:cNvPr id="332" name="Google Shape;332;p28"/>
          <p:cNvCxnSpPr/>
          <p:nvPr/>
        </p:nvCxnSpPr>
        <p:spPr>
          <a:xfrm rot="10800000">
            <a:off x="2423" y="608083"/>
            <a:ext cx="371789" cy="0"/>
          </a:xfrm>
          <a:prstGeom prst="straightConnector1">
            <a:avLst/>
          </a:prstGeom>
          <a:noFill/>
          <a:ln w="12700" cap="flat" cmpd="sng">
            <a:solidFill>
              <a:schemeClr val="lt1"/>
            </a:solidFill>
            <a:prstDash val="solid"/>
            <a:round/>
            <a:headEnd type="none" w="sm" len="sm"/>
            <a:tailEnd type="none" w="sm" len="sm"/>
          </a:ln>
        </p:spPr>
      </p:cxnSp>
      <p:cxnSp>
        <p:nvCxnSpPr>
          <p:cNvPr id="333" name="Google Shape;333;p28"/>
          <p:cNvCxnSpPr/>
          <p:nvPr/>
        </p:nvCxnSpPr>
        <p:spPr>
          <a:xfrm rot="10800000">
            <a:off x="462492" y="608083"/>
            <a:ext cx="8681508" cy="0"/>
          </a:xfrm>
          <a:prstGeom prst="straightConnector1">
            <a:avLst/>
          </a:prstGeom>
          <a:noFill/>
          <a:ln w="12700" cap="flat" cmpd="sng">
            <a:solidFill>
              <a:schemeClr val="lt1"/>
            </a:solidFill>
            <a:prstDash val="solid"/>
            <a:round/>
            <a:headEnd type="none" w="sm" len="sm"/>
            <a:tailEnd type="none" w="sm" len="sm"/>
          </a:ln>
        </p:spPr>
      </p:cxnSp>
      <p:sp>
        <p:nvSpPr>
          <p:cNvPr id="334" name="Google Shape;334;p28"/>
          <p:cNvSpPr/>
          <p:nvPr/>
        </p:nvSpPr>
        <p:spPr>
          <a:xfrm>
            <a:off x="395490" y="6297687"/>
            <a:ext cx="45720" cy="4572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endParaRPr sz="450">
              <a:solidFill>
                <a:schemeClr val="lt1"/>
              </a:solidFill>
              <a:latin typeface="Arial"/>
              <a:ea typeface="Arial"/>
              <a:cs typeface="Arial"/>
              <a:sym typeface="Arial"/>
            </a:endParaRPr>
          </a:p>
        </p:txBody>
      </p:sp>
      <p:cxnSp>
        <p:nvCxnSpPr>
          <p:cNvPr id="335" name="Google Shape;335;p28"/>
          <p:cNvCxnSpPr/>
          <p:nvPr/>
        </p:nvCxnSpPr>
        <p:spPr>
          <a:xfrm rot="10800000">
            <a:off x="2423" y="6320547"/>
            <a:ext cx="371789" cy="0"/>
          </a:xfrm>
          <a:prstGeom prst="straightConnector1">
            <a:avLst/>
          </a:prstGeom>
          <a:noFill/>
          <a:ln w="12700" cap="flat" cmpd="sng">
            <a:solidFill>
              <a:schemeClr val="lt1"/>
            </a:solidFill>
            <a:prstDash val="solid"/>
            <a:round/>
            <a:headEnd type="none" w="sm" len="sm"/>
            <a:tailEnd type="none" w="sm" len="sm"/>
          </a:ln>
        </p:spPr>
      </p:cxnSp>
      <p:cxnSp>
        <p:nvCxnSpPr>
          <p:cNvPr id="336" name="Google Shape;336;p28"/>
          <p:cNvCxnSpPr/>
          <p:nvPr/>
        </p:nvCxnSpPr>
        <p:spPr>
          <a:xfrm rot="10800000">
            <a:off x="462492" y="6320547"/>
            <a:ext cx="8217959" cy="0"/>
          </a:xfrm>
          <a:prstGeom prst="straightConnector1">
            <a:avLst/>
          </a:prstGeom>
          <a:noFill/>
          <a:ln w="12700" cap="flat" cmpd="sng">
            <a:solidFill>
              <a:schemeClr val="lt1"/>
            </a:solidFill>
            <a:prstDash val="solid"/>
            <a:round/>
            <a:headEnd type="none" w="sm" len="sm"/>
            <a:tailEnd type="none" w="sm" len="sm"/>
          </a:ln>
        </p:spPr>
      </p:cxnSp>
      <p:sp>
        <p:nvSpPr>
          <p:cNvPr id="337" name="Google Shape;337;p28"/>
          <p:cNvSpPr/>
          <p:nvPr/>
        </p:nvSpPr>
        <p:spPr>
          <a:xfrm flipH="1">
            <a:off x="8705212" y="6297687"/>
            <a:ext cx="45720" cy="4572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endParaRPr sz="450">
              <a:solidFill>
                <a:schemeClr val="lt1"/>
              </a:solidFill>
              <a:latin typeface="Arial"/>
              <a:ea typeface="Arial"/>
              <a:cs typeface="Arial"/>
              <a:sym typeface="Arial"/>
            </a:endParaRPr>
          </a:p>
        </p:txBody>
      </p:sp>
      <p:cxnSp>
        <p:nvCxnSpPr>
          <p:cNvPr id="338" name="Google Shape;338;p28"/>
          <p:cNvCxnSpPr/>
          <p:nvPr/>
        </p:nvCxnSpPr>
        <p:spPr>
          <a:xfrm>
            <a:off x="8772212" y="6320547"/>
            <a:ext cx="371789" cy="0"/>
          </a:xfrm>
          <a:prstGeom prst="straightConnector1">
            <a:avLst/>
          </a:prstGeom>
          <a:noFill/>
          <a:ln w="12700" cap="flat" cmpd="sng">
            <a:solidFill>
              <a:schemeClr val="lt1"/>
            </a:solidFill>
            <a:prstDash val="solid"/>
            <a:round/>
            <a:headEnd type="none" w="sm" len="sm"/>
            <a:tailEnd type="none" w="sm" len="sm"/>
          </a:ln>
        </p:spPr>
      </p:cxnSp>
      <p:pic>
        <p:nvPicPr>
          <p:cNvPr id="339" name="Google Shape;339;p28"/>
          <p:cNvPicPr preferRelativeResize="0"/>
          <p:nvPr/>
        </p:nvPicPr>
        <p:blipFill rotWithShape="1">
          <a:blip r:embed="rId3">
            <a:alphaModFix/>
          </a:blip>
          <a:srcRect/>
          <a:stretch/>
        </p:blipFill>
        <p:spPr>
          <a:xfrm>
            <a:off x="233675" y="6462763"/>
            <a:ext cx="365760" cy="291830"/>
          </a:xfrm>
          <a:prstGeom prst="rect">
            <a:avLst/>
          </a:prstGeom>
          <a:noFill/>
          <a:ln>
            <a:noFill/>
          </a:ln>
        </p:spPr>
      </p:pic>
      <p:sp>
        <p:nvSpPr>
          <p:cNvPr id="340" name="Google Shape;340;p28"/>
          <p:cNvSpPr txBox="1"/>
          <p:nvPr/>
        </p:nvSpPr>
        <p:spPr>
          <a:xfrm>
            <a:off x="8493979" y="6445467"/>
            <a:ext cx="794877" cy="36512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lt1"/>
                </a:solidFill>
                <a:latin typeface="Arial"/>
                <a:ea typeface="Arial"/>
                <a:cs typeface="Arial"/>
                <a:sym typeface="Arial"/>
              </a:rPr>
              <a:t>   | </a:t>
            </a:r>
            <a:fld id="{00000000-1234-1234-1234-123412341234}" type="slidenum">
              <a:rPr lang="en-US" sz="1200">
                <a:solidFill>
                  <a:schemeClr val="lt1"/>
                </a:solidFill>
                <a:latin typeface="Arial"/>
                <a:ea typeface="Arial"/>
                <a:cs typeface="Arial"/>
                <a:sym typeface="Arial"/>
              </a:rPr>
              <a:t>‹#›</a:t>
            </a:fld>
            <a:endParaRPr sz="1200">
              <a:solidFill>
                <a:schemeClr val="lt1"/>
              </a:solidFill>
              <a:latin typeface="Arial"/>
              <a:ea typeface="Arial"/>
              <a:cs typeface="Arial"/>
              <a:sym typeface="Arial"/>
            </a:endParaRPr>
          </a:p>
        </p:txBody>
      </p:sp>
      <p:sp>
        <p:nvSpPr>
          <p:cNvPr id="341" name="Google Shape;341;p28"/>
          <p:cNvSpPr>
            <a:spLocks noGrp="1"/>
          </p:cNvSpPr>
          <p:nvPr>
            <p:ph type="pic" idx="2"/>
          </p:nvPr>
        </p:nvSpPr>
        <p:spPr>
          <a:xfrm>
            <a:off x="663390" y="1138234"/>
            <a:ext cx="1290918" cy="1290917"/>
          </a:xfrm>
          <a:prstGeom prst="flowChartConnector">
            <a:avLst/>
          </a:prstGeom>
          <a:noFill/>
          <a:ln w="57150" cap="flat" cmpd="sng">
            <a:solidFill>
              <a:schemeClr val="lt1"/>
            </a:solidFill>
            <a:prstDash val="solid"/>
            <a:round/>
            <a:headEnd type="none" w="sm" len="sm"/>
            <a:tailEnd type="none" w="sm" len="sm"/>
          </a:ln>
        </p:spPr>
      </p:sp>
      <p:sp>
        <p:nvSpPr>
          <p:cNvPr id="342" name="Google Shape;342;p28"/>
          <p:cNvSpPr>
            <a:spLocks noGrp="1"/>
          </p:cNvSpPr>
          <p:nvPr>
            <p:ph type="pic" idx="3"/>
          </p:nvPr>
        </p:nvSpPr>
        <p:spPr>
          <a:xfrm>
            <a:off x="663390" y="2949104"/>
            <a:ext cx="1290918" cy="1290917"/>
          </a:xfrm>
          <a:prstGeom prst="flowChartConnector">
            <a:avLst/>
          </a:prstGeom>
          <a:noFill/>
          <a:ln w="57150" cap="flat" cmpd="sng">
            <a:solidFill>
              <a:schemeClr val="lt1"/>
            </a:solidFill>
            <a:prstDash val="solid"/>
            <a:round/>
            <a:headEnd type="none" w="sm" len="sm"/>
            <a:tailEnd type="none" w="sm" len="sm"/>
          </a:ln>
        </p:spPr>
      </p:sp>
      <p:sp>
        <p:nvSpPr>
          <p:cNvPr id="343" name="Google Shape;343;p28"/>
          <p:cNvSpPr txBox="1">
            <a:spLocks noGrp="1"/>
          </p:cNvSpPr>
          <p:nvPr>
            <p:ph type="title"/>
          </p:nvPr>
        </p:nvSpPr>
        <p:spPr>
          <a:xfrm>
            <a:off x="374904" y="42394"/>
            <a:ext cx="7886700" cy="531346"/>
          </a:xfrm>
          <a:prstGeom prst="rect">
            <a:avLst/>
          </a:prstGeom>
          <a:noFill/>
          <a:ln>
            <a:noFill/>
          </a:ln>
        </p:spPr>
        <p:txBody>
          <a:bodyPr spcFirstLastPara="1" wrap="square" lIns="0" tIns="45700" rIns="0" bIns="45700" anchor="t" anchorCtr="0">
            <a:normAutofit/>
          </a:bodyPr>
          <a:lstStyle>
            <a:lvl1pPr marR="0" lvl="0" algn="l" rtl="0">
              <a:spcBef>
                <a:spcPts val="0"/>
              </a:spcBef>
              <a:spcAft>
                <a:spcPts val="0"/>
              </a:spcAft>
              <a:buClr>
                <a:schemeClr val="lt1"/>
              </a:buClr>
              <a:buSzPts val="2800"/>
              <a:buFont typeface="Arial"/>
              <a:buNone/>
              <a:defRPr sz="2800" b="1" i="0" u="none" strike="noStrike" cap="non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44" name="Google Shape;344;p28"/>
          <p:cNvSpPr txBox="1">
            <a:spLocks noGrp="1"/>
          </p:cNvSpPr>
          <p:nvPr>
            <p:ph type="body" idx="1"/>
          </p:nvPr>
        </p:nvSpPr>
        <p:spPr>
          <a:xfrm>
            <a:off x="2170503" y="1189270"/>
            <a:ext cx="5341922" cy="394877"/>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0"/>
              </a:spcBef>
              <a:spcAft>
                <a:spcPts val="0"/>
              </a:spcAft>
              <a:buClr>
                <a:schemeClr val="lt1"/>
              </a:buClr>
              <a:buSzPts val="2400"/>
              <a:buFont typeface="Arial"/>
              <a:buNone/>
              <a:defRPr sz="2400" b="1"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L="1371600" marR="0" lvl="2" indent="-228600" algn="l" rtl="0">
              <a:spcBef>
                <a:spcPts val="36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828800" marR="0" lvl="3"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45" name="Google Shape;345;p28"/>
          <p:cNvSpPr txBox="1">
            <a:spLocks noGrp="1"/>
          </p:cNvSpPr>
          <p:nvPr>
            <p:ph type="body" idx="4"/>
          </p:nvPr>
        </p:nvSpPr>
        <p:spPr>
          <a:xfrm>
            <a:off x="2170503" y="3000137"/>
            <a:ext cx="5341922" cy="394877"/>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0000"/>
              </a:lnSpc>
              <a:spcBef>
                <a:spcPts val="0"/>
              </a:spcBef>
              <a:spcAft>
                <a:spcPts val="0"/>
              </a:spcAft>
              <a:buClr>
                <a:schemeClr val="lt1"/>
              </a:buClr>
              <a:buSzPts val="2400"/>
              <a:buFont typeface="Arial"/>
              <a:buNone/>
              <a:defRPr sz="2400" b="1"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L="1371600" marR="0" lvl="2" indent="-228600" algn="l" rtl="0">
              <a:spcBef>
                <a:spcPts val="36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828800" marR="0" lvl="3"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46" name="Google Shape;346;p28"/>
          <p:cNvSpPr txBox="1">
            <a:spLocks noGrp="1"/>
          </p:cNvSpPr>
          <p:nvPr>
            <p:ph type="body" idx="5"/>
          </p:nvPr>
        </p:nvSpPr>
        <p:spPr>
          <a:xfrm>
            <a:off x="2170503" y="1602729"/>
            <a:ext cx="5341922" cy="914400"/>
          </a:xfrm>
          <a:prstGeom prst="rect">
            <a:avLst/>
          </a:prstGeom>
          <a:noFill/>
          <a:ln>
            <a:noFill/>
          </a:ln>
        </p:spPr>
        <p:txBody>
          <a:bodyPr spcFirstLastPara="1" wrap="square" lIns="91425" tIns="0" rIns="91425" bIns="0" anchor="t" anchorCtr="0">
            <a:normAutofit/>
          </a:bodyPr>
          <a:lstStyle>
            <a:lvl1pPr marL="457200" marR="0" lvl="0"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2pPr>
            <a:lvl3pPr marL="1371600" marR="0" lvl="2" indent="-228600" algn="l" rtl="0">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47" name="Google Shape;347;p28"/>
          <p:cNvSpPr txBox="1">
            <a:spLocks noGrp="1"/>
          </p:cNvSpPr>
          <p:nvPr>
            <p:ph type="body" idx="6"/>
          </p:nvPr>
        </p:nvSpPr>
        <p:spPr>
          <a:xfrm>
            <a:off x="2170503" y="3404632"/>
            <a:ext cx="5341922" cy="822098"/>
          </a:xfrm>
          <a:prstGeom prst="rect">
            <a:avLst/>
          </a:prstGeom>
          <a:noFill/>
          <a:ln>
            <a:noFill/>
          </a:ln>
        </p:spPr>
        <p:txBody>
          <a:bodyPr spcFirstLastPara="1" wrap="square" lIns="91425" tIns="0" rIns="91425" bIns="0" anchor="t" anchorCtr="0">
            <a:normAutofit/>
          </a:bodyPr>
          <a:lstStyle>
            <a:lvl1pPr marL="457200" marR="0" lvl="0" indent="-228600" algn="l" rtl="0">
              <a:lnSpc>
                <a:spcPct val="100000"/>
              </a:lnSpc>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2pPr>
            <a:lvl3pPr marL="1371600" marR="0" lvl="2" indent="-228600" algn="l" rtl="0">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48" name="Google Shape;348;p28"/>
          <p:cNvSpPr>
            <a:spLocks noGrp="1"/>
          </p:cNvSpPr>
          <p:nvPr>
            <p:ph type="pic" idx="7"/>
          </p:nvPr>
        </p:nvSpPr>
        <p:spPr>
          <a:xfrm>
            <a:off x="663390" y="4758345"/>
            <a:ext cx="1290918" cy="1290917"/>
          </a:xfrm>
          <a:prstGeom prst="flowChartConnector">
            <a:avLst/>
          </a:prstGeom>
          <a:noFill/>
          <a:ln w="57150" cap="flat" cmpd="sng">
            <a:solidFill>
              <a:schemeClr val="lt1"/>
            </a:solidFill>
            <a:prstDash val="solid"/>
            <a:round/>
            <a:headEnd type="none" w="sm" len="sm"/>
            <a:tailEnd type="none" w="sm" len="sm"/>
          </a:ln>
        </p:spPr>
      </p:sp>
      <p:sp>
        <p:nvSpPr>
          <p:cNvPr id="349" name="Google Shape;349;p28"/>
          <p:cNvSpPr txBox="1">
            <a:spLocks noGrp="1"/>
          </p:cNvSpPr>
          <p:nvPr>
            <p:ph type="body" idx="8"/>
          </p:nvPr>
        </p:nvSpPr>
        <p:spPr>
          <a:xfrm>
            <a:off x="2170503" y="4809388"/>
            <a:ext cx="5341922" cy="394877"/>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0000"/>
              </a:lnSpc>
              <a:spcBef>
                <a:spcPts val="0"/>
              </a:spcBef>
              <a:spcAft>
                <a:spcPts val="0"/>
              </a:spcAft>
              <a:buClr>
                <a:schemeClr val="lt1"/>
              </a:buClr>
              <a:buSzPts val="2400"/>
              <a:buFont typeface="Arial"/>
              <a:buNone/>
              <a:defRPr sz="2400" b="1"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L="1371600" marR="0" lvl="2" indent="-228600" algn="l" rtl="0">
              <a:spcBef>
                <a:spcPts val="36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828800" marR="0" lvl="3"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50" name="Google Shape;350;p28"/>
          <p:cNvSpPr txBox="1">
            <a:spLocks noGrp="1"/>
          </p:cNvSpPr>
          <p:nvPr>
            <p:ph type="body" idx="9"/>
          </p:nvPr>
        </p:nvSpPr>
        <p:spPr>
          <a:xfrm>
            <a:off x="2170503" y="5213883"/>
            <a:ext cx="5341922" cy="822098"/>
          </a:xfrm>
          <a:prstGeom prst="rect">
            <a:avLst/>
          </a:prstGeom>
          <a:noFill/>
          <a:ln>
            <a:noFill/>
          </a:ln>
        </p:spPr>
        <p:txBody>
          <a:bodyPr spcFirstLastPara="1" wrap="square" lIns="91425" tIns="0" rIns="91425" bIns="0" anchor="t" anchorCtr="0">
            <a:normAutofit/>
          </a:bodyPr>
          <a:lstStyle>
            <a:lvl1pPr marL="457200" marR="0" lvl="0"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2pPr>
            <a:lvl3pPr marL="1371600" marR="0" lvl="2" indent="-228600" algn="l" rtl="0">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Presenters Divider 1.4">
  <p:cSld name="Presenters Divider 1.4">
    <p:spTree>
      <p:nvGrpSpPr>
        <p:cNvPr id="1" name="Shape 351"/>
        <p:cNvGrpSpPr/>
        <p:nvPr/>
      </p:nvGrpSpPr>
      <p:grpSpPr>
        <a:xfrm>
          <a:off x="0" y="0"/>
          <a:ext cx="0" cy="0"/>
          <a:chOff x="0" y="0"/>
          <a:chExt cx="0" cy="0"/>
        </a:xfrm>
      </p:grpSpPr>
      <p:pic>
        <p:nvPicPr>
          <p:cNvPr id="352" name="Google Shape;352;p29"/>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53" name="Google Shape;353;p29"/>
          <p:cNvSpPr/>
          <p:nvPr/>
        </p:nvSpPr>
        <p:spPr>
          <a:xfrm>
            <a:off x="395490" y="585223"/>
            <a:ext cx="45720" cy="4572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endParaRPr sz="450">
              <a:solidFill>
                <a:schemeClr val="lt1"/>
              </a:solidFill>
              <a:latin typeface="Arial"/>
              <a:ea typeface="Arial"/>
              <a:cs typeface="Arial"/>
              <a:sym typeface="Arial"/>
            </a:endParaRPr>
          </a:p>
        </p:txBody>
      </p:sp>
      <p:cxnSp>
        <p:nvCxnSpPr>
          <p:cNvPr id="354" name="Google Shape;354;p29"/>
          <p:cNvCxnSpPr/>
          <p:nvPr/>
        </p:nvCxnSpPr>
        <p:spPr>
          <a:xfrm rot="10800000">
            <a:off x="2423" y="608083"/>
            <a:ext cx="371789" cy="0"/>
          </a:xfrm>
          <a:prstGeom prst="straightConnector1">
            <a:avLst/>
          </a:prstGeom>
          <a:noFill/>
          <a:ln w="12700" cap="flat" cmpd="sng">
            <a:solidFill>
              <a:schemeClr val="lt1"/>
            </a:solidFill>
            <a:prstDash val="solid"/>
            <a:round/>
            <a:headEnd type="none" w="sm" len="sm"/>
            <a:tailEnd type="none" w="sm" len="sm"/>
          </a:ln>
        </p:spPr>
      </p:cxnSp>
      <p:cxnSp>
        <p:nvCxnSpPr>
          <p:cNvPr id="355" name="Google Shape;355;p29"/>
          <p:cNvCxnSpPr/>
          <p:nvPr/>
        </p:nvCxnSpPr>
        <p:spPr>
          <a:xfrm rot="10800000">
            <a:off x="462492" y="608083"/>
            <a:ext cx="8681508" cy="0"/>
          </a:xfrm>
          <a:prstGeom prst="straightConnector1">
            <a:avLst/>
          </a:prstGeom>
          <a:noFill/>
          <a:ln w="12700" cap="flat" cmpd="sng">
            <a:solidFill>
              <a:schemeClr val="lt1"/>
            </a:solidFill>
            <a:prstDash val="solid"/>
            <a:round/>
            <a:headEnd type="none" w="sm" len="sm"/>
            <a:tailEnd type="none" w="sm" len="sm"/>
          </a:ln>
        </p:spPr>
      </p:cxnSp>
      <p:sp>
        <p:nvSpPr>
          <p:cNvPr id="356" name="Google Shape;356;p29"/>
          <p:cNvSpPr/>
          <p:nvPr/>
        </p:nvSpPr>
        <p:spPr>
          <a:xfrm>
            <a:off x="395490" y="6297687"/>
            <a:ext cx="45720" cy="4572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endParaRPr sz="450">
              <a:solidFill>
                <a:schemeClr val="lt1"/>
              </a:solidFill>
              <a:latin typeface="Arial"/>
              <a:ea typeface="Arial"/>
              <a:cs typeface="Arial"/>
              <a:sym typeface="Arial"/>
            </a:endParaRPr>
          </a:p>
        </p:txBody>
      </p:sp>
      <p:cxnSp>
        <p:nvCxnSpPr>
          <p:cNvPr id="357" name="Google Shape;357;p29"/>
          <p:cNvCxnSpPr/>
          <p:nvPr/>
        </p:nvCxnSpPr>
        <p:spPr>
          <a:xfrm rot="10800000">
            <a:off x="2423" y="6320547"/>
            <a:ext cx="371789" cy="0"/>
          </a:xfrm>
          <a:prstGeom prst="straightConnector1">
            <a:avLst/>
          </a:prstGeom>
          <a:noFill/>
          <a:ln w="12700" cap="flat" cmpd="sng">
            <a:solidFill>
              <a:schemeClr val="lt1"/>
            </a:solidFill>
            <a:prstDash val="solid"/>
            <a:round/>
            <a:headEnd type="none" w="sm" len="sm"/>
            <a:tailEnd type="none" w="sm" len="sm"/>
          </a:ln>
        </p:spPr>
      </p:cxnSp>
      <p:cxnSp>
        <p:nvCxnSpPr>
          <p:cNvPr id="358" name="Google Shape;358;p29"/>
          <p:cNvCxnSpPr/>
          <p:nvPr/>
        </p:nvCxnSpPr>
        <p:spPr>
          <a:xfrm rot="10800000">
            <a:off x="462492" y="6320547"/>
            <a:ext cx="8217959" cy="0"/>
          </a:xfrm>
          <a:prstGeom prst="straightConnector1">
            <a:avLst/>
          </a:prstGeom>
          <a:noFill/>
          <a:ln w="12700" cap="flat" cmpd="sng">
            <a:solidFill>
              <a:schemeClr val="lt1"/>
            </a:solidFill>
            <a:prstDash val="solid"/>
            <a:round/>
            <a:headEnd type="none" w="sm" len="sm"/>
            <a:tailEnd type="none" w="sm" len="sm"/>
          </a:ln>
        </p:spPr>
      </p:cxnSp>
      <p:sp>
        <p:nvSpPr>
          <p:cNvPr id="359" name="Google Shape;359;p29"/>
          <p:cNvSpPr/>
          <p:nvPr/>
        </p:nvSpPr>
        <p:spPr>
          <a:xfrm flipH="1">
            <a:off x="8705212" y="6297687"/>
            <a:ext cx="45720" cy="4572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endParaRPr sz="450">
              <a:solidFill>
                <a:schemeClr val="lt1"/>
              </a:solidFill>
              <a:latin typeface="Arial"/>
              <a:ea typeface="Arial"/>
              <a:cs typeface="Arial"/>
              <a:sym typeface="Arial"/>
            </a:endParaRPr>
          </a:p>
        </p:txBody>
      </p:sp>
      <p:cxnSp>
        <p:nvCxnSpPr>
          <p:cNvPr id="360" name="Google Shape;360;p29"/>
          <p:cNvCxnSpPr/>
          <p:nvPr/>
        </p:nvCxnSpPr>
        <p:spPr>
          <a:xfrm>
            <a:off x="8772212" y="6320547"/>
            <a:ext cx="371789" cy="0"/>
          </a:xfrm>
          <a:prstGeom prst="straightConnector1">
            <a:avLst/>
          </a:prstGeom>
          <a:noFill/>
          <a:ln w="12700" cap="flat" cmpd="sng">
            <a:solidFill>
              <a:schemeClr val="lt1"/>
            </a:solidFill>
            <a:prstDash val="solid"/>
            <a:round/>
            <a:headEnd type="none" w="sm" len="sm"/>
            <a:tailEnd type="none" w="sm" len="sm"/>
          </a:ln>
        </p:spPr>
      </p:cxnSp>
      <p:pic>
        <p:nvPicPr>
          <p:cNvPr id="361" name="Google Shape;361;p29"/>
          <p:cNvPicPr preferRelativeResize="0"/>
          <p:nvPr/>
        </p:nvPicPr>
        <p:blipFill rotWithShape="1">
          <a:blip r:embed="rId3">
            <a:alphaModFix/>
          </a:blip>
          <a:srcRect/>
          <a:stretch/>
        </p:blipFill>
        <p:spPr>
          <a:xfrm>
            <a:off x="233675" y="6462763"/>
            <a:ext cx="365760" cy="291830"/>
          </a:xfrm>
          <a:prstGeom prst="rect">
            <a:avLst/>
          </a:prstGeom>
          <a:noFill/>
          <a:ln>
            <a:noFill/>
          </a:ln>
        </p:spPr>
      </p:pic>
      <p:sp>
        <p:nvSpPr>
          <p:cNvPr id="362" name="Google Shape;362;p29"/>
          <p:cNvSpPr txBox="1"/>
          <p:nvPr/>
        </p:nvSpPr>
        <p:spPr>
          <a:xfrm>
            <a:off x="8493979" y="6445467"/>
            <a:ext cx="794877" cy="36512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lt1"/>
                </a:solidFill>
                <a:latin typeface="Arial"/>
                <a:ea typeface="Arial"/>
                <a:cs typeface="Arial"/>
                <a:sym typeface="Arial"/>
              </a:rPr>
              <a:t>   | </a:t>
            </a:r>
            <a:fld id="{00000000-1234-1234-1234-123412341234}" type="slidenum">
              <a:rPr lang="en-US" sz="1200">
                <a:solidFill>
                  <a:schemeClr val="lt1"/>
                </a:solidFill>
                <a:latin typeface="Arial"/>
                <a:ea typeface="Arial"/>
                <a:cs typeface="Arial"/>
                <a:sym typeface="Arial"/>
              </a:rPr>
              <a:t>‹#›</a:t>
            </a:fld>
            <a:endParaRPr sz="1200">
              <a:solidFill>
                <a:schemeClr val="lt1"/>
              </a:solidFill>
              <a:latin typeface="Arial"/>
              <a:ea typeface="Arial"/>
              <a:cs typeface="Arial"/>
              <a:sym typeface="Arial"/>
            </a:endParaRPr>
          </a:p>
        </p:txBody>
      </p:sp>
      <p:sp>
        <p:nvSpPr>
          <p:cNvPr id="363" name="Google Shape;363;p29"/>
          <p:cNvSpPr>
            <a:spLocks noGrp="1"/>
          </p:cNvSpPr>
          <p:nvPr>
            <p:ph type="pic" idx="2"/>
          </p:nvPr>
        </p:nvSpPr>
        <p:spPr>
          <a:xfrm>
            <a:off x="663390" y="1138234"/>
            <a:ext cx="1290918" cy="1290917"/>
          </a:xfrm>
          <a:prstGeom prst="flowChartConnector">
            <a:avLst/>
          </a:prstGeom>
          <a:noFill/>
          <a:ln w="57150" cap="flat" cmpd="sng">
            <a:solidFill>
              <a:schemeClr val="lt1"/>
            </a:solidFill>
            <a:prstDash val="solid"/>
            <a:round/>
            <a:headEnd type="none" w="sm" len="sm"/>
            <a:tailEnd type="none" w="sm" len="sm"/>
          </a:ln>
        </p:spPr>
      </p:sp>
      <p:sp>
        <p:nvSpPr>
          <p:cNvPr id="364" name="Google Shape;364;p29"/>
          <p:cNvSpPr>
            <a:spLocks noGrp="1"/>
          </p:cNvSpPr>
          <p:nvPr>
            <p:ph type="pic" idx="3"/>
          </p:nvPr>
        </p:nvSpPr>
        <p:spPr>
          <a:xfrm>
            <a:off x="663390" y="2949104"/>
            <a:ext cx="1290918" cy="1290917"/>
          </a:xfrm>
          <a:prstGeom prst="flowChartConnector">
            <a:avLst/>
          </a:prstGeom>
          <a:noFill/>
          <a:ln w="57150" cap="flat" cmpd="sng">
            <a:solidFill>
              <a:schemeClr val="lt1"/>
            </a:solidFill>
            <a:prstDash val="solid"/>
            <a:round/>
            <a:headEnd type="none" w="sm" len="sm"/>
            <a:tailEnd type="none" w="sm" len="sm"/>
          </a:ln>
        </p:spPr>
      </p:sp>
      <p:sp>
        <p:nvSpPr>
          <p:cNvPr id="365" name="Google Shape;365;p29"/>
          <p:cNvSpPr txBox="1">
            <a:spLocks noGrp="1"/>
          </p:cNvSpPr>
          <p:nvPr>
            <p:ph type="title"/>
          </p:nvPr>
        </p:nvSpPr>
        <p:spPr>
          <a:xfrm>
            <a:off x="374904" y="42394"/>
            <a:ext cx="7886700" cy="531346"/>
          </a:xfrm>
          <a:prstGeom prst="rect">
            <a:avLst/>
          </a:prstGeom>
          <a:noFill/>
          <a:ln>
            <a:noFill/>
          </a:ln>
        </p:spPr>
        <p:txBody>
          <a:bodyPr spcFirstLastPara="1" wrap="square" lIns="0" tIns="45700" rIns="0" bIns="45700" anchor="t" anchorCtr="0">
            <a:normAutofit/>
          </a:bodyPr>
          <a:lstStyle>
            <a:lvl1pPr marR="0" lvl="0" algn="l" rtl="0">
              <a:spcBef>
                <a:spcPts val="0"/>
              </a:spcBef>
              <a:spcAft>
                <a:spcPts val="0"/>
              </a:spcAft>
              <a:buClr>
                <a:schemeClr val="lt1"/>
              </a:buClr>
              <a:buSzPts val="2800"/>
              <a:buFont typeface="Arial"/>
              <a:buNone/>
              <a:defRPr sz="2800" b="1" i="0" u="none" strike="noStrike" cap="non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66" name="Google Shape;366;p29"/>
          <p:cNvSpPr txBox="1">
            <a:spLocks noGrp="1"/>
          </p:cNvSpPr>
          <p:nvPr>
            <p:ph type="body" idx="1"/>
          </p:nvPr>
        </p:nvSpPr>
        <p:spPr>
          <a:xfrm>
            <a:off x="2170503" y="1189270"/>
            <a:ext cx="5341922" cy="394877"/>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0"/>
              </a:spcBef>
              <a:spcAft>
                <a:spcPts val="0"/>
              </a:spcAft>
              <a:buClr>
                <a:schemeClr val="lt1"/>
              </a:buClr>
              <a:buSzPts val="2400"/>
              <a:buFont typeface="Arial"/>
              <a:buNone/>
              <a:defRPr sz="2400" b="1"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L="1371600" marR="0" lvl="2" indent="-228600" algn="l" rtl="0">
              <a:spcBef>
                <a:spcPts val="36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828800" marR="0" lvl="3"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67" name="Google Shape;367;p29"/>
          <p:cNvSpPr txBox="1">
            <a:spLocks noGrp="1"/>
          </p:cNvSpPr>
          <p:nvPr>
            <p:ph type="body" idx="4"/>
          </p:nvPr>
        </p:nvSpPr>
        <p:spPr>
          <a:xfrm>
            <a:off x="2170503" y="3000137"/>
            <a:ext cx="5341922" cy="394877"/>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0000"/>
              </a:lnSpc>
              <a:spcBef>
                <a:spcPts val="0"/>
              </a:spcBef>
              <a:spcAft>
                <a:spcPts val="0"/>
              </a:spcAft>
              <a:buClr>
                <a:schemeClr val="lt1"/>
              </a:buClr>
              <a:buSzPts val="2400"/>
              <a:buFont typeface="Arial"/>
              <a:buNone/>
              <a:defRPr sz="2400" b="1"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L="1371600" marR="0" lvl="2" indent="-228600" algn="l" rtl="0">
              <a:spcBef>
                <a:spcPts val="36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828800" marR="0" lvl="3"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68" name="Google Shape;368;p29"/>
          <p:cNvSpPr txBox="1">
            <a:spLocks noGrp="1"/>
          </p:cNvSpPr>
          <p:nvPr>
            <p:ph type="body" idx="5"/>
          </p:nvPr>
        </p:nvSpPr>
        <p:spPr>
          <a:xfrm>
            <a:off x="2170503" y="1602729"/>
            <a:ext cx="5341922" cy="914400"/>
          </a:xfrm>
          <a:prstGeom prst="rect">
            <a:avLst/>
          </a:prstGeom>
          <a:noFill/>
          <a:ln>
            <a:noFill/>
          </a:ln>
        </p:spPr>
        <p:txBody>
          <a:bodyPr spcFirstLastPara="1" wrap="square" lIns="91425" tIns="0" rIns="91425" bIns="0" anchor="t" anchorCtr="0">
            <a:normAutofit/>
          </a:bodyPr>
          <a:lstStyle>
            <a:lvl1pPr marL="457200" marR="0" lvl="0"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2pPr>
            <a:lvl3pPr marL="1371600" marR="0" lvl="2" indent="-228600" algn="l" rtl="0">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69" name="Google Shape;369;p29"/>
          <p:cNvSpPr txBox="1">
            <a:spLocks noGrp="1"/>
          </p:cNvSpPr>
          <p:nvPr>
            <p:ph type="body" idx="6"/>
          </p:nvPr>
        </p:nvSpPr>
        <p:spPr>
          <a:xfrm>
            <a:off x="2170503" y="3404632"/>
            <a:ext cx="5341922" cy="822098"/>
          </a:xfrm>
          <a:prstGeom prst="rect">
            <a:avLst/>
          </a:prstGeom>
          <a:noFill/>
          <a:ln>
            <a:noFill/>
          </a:ln>
        </p:spPr>
        <p:txBody>
          <a:bodyPr spcFirstLastPara="1" wrap="square" lIns="91425" tIns="0" rIns="91425" bIns="0" anchor="t" anchorCtr="0">
            <a:normAutofit/>
          </a:bodyPr>
          <a:lstStyle>
            <a:lvl1pPr marL="457200" marR="0" lvl="0" indent="-228600" algn="l" rtl="0">
              <a:lnSpc>
                <a:spcPct val="100000"/>
              </a:lnSpc>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2pPr>
            <a:lvl3pPr marL="1371600" marR="0" lvl="2" indent="-228600" algn="l" rtl="0">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70" name="Google Shape;370;p29"/>
          <p:cNvSpPr>
            <a:spLocks noGrp="1"/>
          </p:cNvSpPr>
          <p:nvPr>
            <p:ph type="pic" idx="7"/>
          </p:nvPr>
        </p:nvSpPr>
        <p:spPr>
          <a:xfrm>
            <a:off x="663390" y="4758345"/>
            <a:ext cx="1290918" cy="1290917"/>
          </a:xfrm>
          <a:prstGeom prst="flowChartConnector">
            <a:avLst/>
          </a:prstGeom>
          <a:noFill/>
          <a:ln w="57150" cap="flat" cmpd="sng">
            <a:solidFill>
              <a:schemeClr val="lt1"/>
            </a:solidFill>
            <a:prstDash val="solid"/>
            <a:round/>
            <a:headEnd type="none" w="sm" len="sm"/>
            <a:tailEnd type="none" w="sm" len="sm"/>
          </a:ln>
        </p:spPr>
      </p:sp>
      <p:sp>
        <p:nvSpPr>
          <p:cNvPr id="371" name="Google Shape;371;p29"/>
          <p:cNvSpPr txBox="1">
            <a:spLocks noGrp="1"/>
          </p:cNvSpPr>
          <p:nvPr>
            <p:ph type="body" idx="8"/>
          </p:nvPr>
        </p:nvSpPr>
        <p:spPr>
          <a:xfrm>
            <a:off x="2170503" y="4809388"/>
            <a:ext cx="5341922" cy="394877"/>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0000"/>
              </a:lnSpc>
              <a:spcBef>
                <a:spcPts val="0"/>
              </a:spcBef>
              <a:spcAft>
                <a:spcPts val="0"/>
              </a:spcAft>
              <a:buClr>
                <a:schemeClr val="lt1"/>
              </a:buClr>
              <a:buSzPts val="2400"/>
              <a:buFont typeface="Arial"/>
              <a:buNone/>
              <a:defRPr sz="2400" b="1"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L="1371600" marR="0" lvl="2" indent="-228600" algn="l" rtl="0">
              <a:spcBef>
                <a:spcPts val="36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828800" marR="0" lvl="3"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72" name="Google Shape;372;p29"/>
          <p:cNvSpPr txBox="1">
            <a:spLocks noGrp="1"/>
          </p:cNvSpPr>
          <p:nvPr>
            <p:ph type="body" idx="9"/>
          </p:nvPr>
        </p:nvSpPr>
        <p:spPr>
          <a:xfrm>
            <a:off x="2170503" y="5213883"/>
            <a:ext cx="5341922" cy="822098"/>
          </a:xfrm>
          <a:prstGeom prst="rect">
            <a:avLst/>
          </a:prstGeom>
          <a:noFill/>
          <a:ln>
            <a:noFill/>
          </a:ln>
        </p:spPr>
        <p:txBody>
          <a:bodyPr spcFirstLastPara="1" wrap="square" lIns="91425" tIns="0" rIns="91425" bIns="0" anchor="t" anchorCtr="0">
            <a:normAutofit/>
          </a:bodyPr>
          <a:lstStyle>
            <a:lvl1pPr marL="457200" marR="0" lvl="0"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2pPr>
            <a:lvl3pPr marL="1371600" marR="0" lvl="2" indent="-228600" algn="l" rtl="0">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Presenters Divider  1.5">
  <p:cSld name="Presenters Divider  1.5">
    <p:spTree>
      <p:nvGrpSpPr>
        <p:cNvPr id="1" name="Shape 373"/>
        <p:cNvGrpSpPr/>
        <p:nvPr/>
      </p:nvGrpSpPr>
      <p:grpSpPr>
        <a:xfrm>
          <a:off x="0" y="0"/>
          <a:ext cx="0" cy="0"/>
          <a:chOff x="0" y="0"/>
          <a:chExt cx="0" cy="0"/>
        </a:xfrm>
      </p:grpSpPr>
      <p:pic>
        <p:nvPicPr>
          <p:cNvPr id="374" name="Google Shape;374;p30"/>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75" name="Google Shape;375;p30"/>
          <p:cNvSpPr/>
          <p:nvPr/>
        </p:nvSpPr>
        <p:spPr>
          <a:xfrm>
            <a:off x="395490" y="585223"/>
            <a:ext cx="45720" cy="4572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endParaRPr sz="450">
              <a:solidFill>
                <a:schemeClr val="lt1"/>
              </a:solidFill>
              <a:latin typeface="Arial"/>
              <a:ea typeface="Arial"/>
              <a:cs typeface="Arial"/>
              <a:sym typeface="Arial"/>
            </a:endParaRPr>
          </a:p>
        </p:txBody>
      </p:sp>
      <p:cxnSp>
        <p:nvCxnSpPr>
          <p:cNvPr id="376" name="Google Shape;376;p30"/>
          <p:cNvCxnSpPr/>
          <p:nvPr/>
        </p:nvCxnSpPr>
        <p:spPr>
          <a:xfrm rot="10800000">
            <a:off x="2423" y="608083"/>
            <a:ext cx="371789" cy="0"/>
          </a:xfrm>
          <a:prstGeom prst="straightConnector1">
            <a:avLst/>
          </a:prstGeom>
          <a:noFill/>
          <a:ln w="12700" cap="flat" cmpd="sng">
            <a:solidFill>
              <a:schemeClr val="lt1"/>
            </a:solidFill>
            <a:prstDash val="solid"/>
            <a:round/>
            <a:headEnd type="none" w="sm" len="sm"/>
            <a:tailEnd type="none" w="sm" len="sm"/>
          </a:ln>
        </p:spPr>
      </p:cxnSp>
      <p:cxnSp>
        <p:nvCxnSpPr>
          <p:cNvPr id="377" name="Google Shape;377;p30"/>
          <p:cNvCxnSpPr/>
          <p:nvPr/>
        </p:nvCxnSpPr>
        <p:spPr>
          <a:xfrm rot="10800000">
            <a:off x="462492" y="608083"/>
            <a:ext cx="8681508" cy="0"/>
          </a:xfrm>
          <a:prstGeom prst="straightConnector1">
            <a:avLst/>
          </a:prstGeom>
          <a:noFill/>
          <a:ln w="12700" cap="flat" cmpd="sng">
            <a:solidFill>
              <a:schemeClr val="lt1"/>
            </a:solidFill>
            <a:prstDash val="solid"/>
            <a:round/>
            <a:headEnd type="none" w="sm" len="sm"/>
            <a:tailEnd type="none" w="sm" len="sm"/>
          </a:ln>
        </p:spPr>
      </p:cxnSp>
      <p:sp>
        <p:nvSpPr>
          <p:cNvPr id="378" name="Google Shape;378;p30"/>
          <p:cNvSpPr/>
          <p:nvPr/>
        </p:nvSpPr>
        <p:spPr>
          <a:xfrm>
            <a:off x="395490" y="6297687"/>
            <a:ext cx="45720" cy="4572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endParaRPr sz="450">
              <a:solidFill>
                <a:schemeClr val="lt1"/>
              </a:solidFill>
              <a:latin typeface="Arial"/>
              <a:ea typeface="Arial"/>
              <a:cs typeface="Arial"/>
              <a:sym typeface="Arial"/>
            </a:endParaRPr>
          </a:p>
        </p:txBody>
      </p:sp>
      <p:cxnSp>
        <p:nvCxnSpPr>
          <p:cNvPr id="379" name="Google Shape;379;p30"/>
          <p:cNvCxnSpPr/>
          <p:nvPr/>
        </p:nvCxnSpPr>
        <p:spPr>
          <a:xfrm rot="10800000">
            <a:off x="2423" y="6320547"/>
            <a:ext cx="371789" cy="0"/>
          </a:xfrm>
          <a:prstGeom prst="straightConnector1">
            <a:avLst/>
          </a:prstGeom>
          <a:noFill/>
          <a:ln w="12700" cap="flat" cmpd="sng">
            <a:solidFill>
              <a:schemeClr val="lt1"/>
            </a:solidFill>
            <a:prstDash val="solid"/>
            <a:round/>
            <a:headEnd type="none" w="sm" len="sm"/>
            <a:tailEnd type="none" w="sm" len="sm"/>
          </a:ln>
        </p:spPr>
      </p:cxnSp>
      <p:cxnSp>
        <p:nvCxnSpPr>
          <p:cNvPr id="380" name="Google Shape;380;p30"/>
          <p:cNvCxnSpPr/>
          <p:nvPr/>
        </p:nvCxnSpPr>
        <p:spPr>
          <a:xfrm rot="10800000">
            <a:off x="462492" y="6320547"/>
            <a:ext cx="8217959" cy="0"/>
          </a:xfrm>
          <a:prstGeom prst="straightConnector1">
            <a:avLst/>
          </a:prstGeom>
          <a:noFill/>
          <a:ln w="12700" cap="flat" cmpd="sng">
            <a:solidFill>
              <a:schemeClr val="lt1"/>
            </a:solidFill>
            <a:prstDash val="solid"/>
            <a:round/>
            <a:headEnd type="none" w="sm" len="sm"/>
            <a:tailEnd type="none" w="sm" len="sm"/>
          </a:ln>
        </p:spPr>
      </p:cxnSp>
      <p:sp>
        <p:nvSpPr>
          <p:cNvPr id="381" name="Google Shape;381;p30"/>
          <p:cNvSpPr/>
          <p:nvPr/>
        </p:nvSpPr>
        <p:spPr>
          <a:xfrm flipH="1">
            <a:off x="8705212" y="6297687"/>
            <a:ext cx="45720" cy="4572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endParaRPr sz="450">
              <a:solidFill>
                <a:schemeClr val="lt1"/>
              </a:solidFill>
              <a:latin typeface="Arial"/>
              <a:ea typeface="Arial"/>
              <a:cs typeface="Arial"/>
              <a:sym typeface="Arial"/>
            </a:endParaRPr>
          </a:p>
        </p:txBody>
      </p:sp>
      <p:cxnSp>
        <p:nvCxnSpPr>
          <p:cNvPr id="382" name="Google Shape;382;p30"/>
          <p:cNvCxnSpPr/>
          <p:nvPr/>
        </p:nvCxnSpPr>
        <p:spPr>
          <a:xfrm>
            <a:off x="8772212" y="6320547"/>
            <a:ext cx="371789" cy="0"/>
          </a:xfrm>
          <a:prstGeom prst="straightConnector1">
            <a:avLst/>
          </a:prstGeom>
          <a:noFill/>
          <a:ln w="12700" cap="flat" cmpd="sng">
            <a:solidFill>
              <a:schemeClr val="lt1"/>
            </a:solidFill>
            <a:prstDash val="solid"/>
            <a:round/>
            <a:headEnd type="none" w="sm" len="sm"/>
            <a:tailEnd type="none" w="sm" len="sm"/>
          </a:ln>
        </p:spPr>
      </p:cxnSp>
      <p:pic>
        <p:nvPicPr>
          <p:cNvPr id="383" name="Google Shape;383;p30"/>
          <p:cNvPicPr preferRelativeResize="0"/>
          <p:nvPr/>
        </p:nvPicPr>
        <p:blipFill rotWithShape="1">
          <a:blip r:embed="rId3">
            <a:alphaModFix/>
          </a:blip>
          <a:srcRect/>
          <a:stretch/>
        </p:blipFill>
        <p:spPr>
          <a:xfrm>
            <a:off x="233675" y="6462763"/>
            <a:ext cx="365760" cy="291830"/>
          </a:xfrm>
          <a:prstGeom prst="rect">
            <a:avLst/>
          </a:prstGeom>
          <a:noFill/>
          <a:ln>
            <a:noFill/>
          </a:ln>
        </p:spPr>
      </p:pic>
      <p:sp>
        <p:nvSpPr>
          <p:cNvPr id="384" name="Google Shape;384;p30"/>
          <p:cNvSpPr txBox="1"/>
          <p:nvPr/>
        </p:nvSpPr>
        <p:spPr>
          <a:xfrm>
            <a:off x="8493979" y="6445467"/>
            <a:ext cx="794877" cy="365125"/>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1200">
                <a:solidFill>
                  <a:schemeClr val="lt1"/>
                </a:solidFill>
                <a:latin typeface="Arial"/>
                <a:ea typeface="Arial"/>
                <a:cs typeface="Arial"/>
                <a:sym typeface="Arial"/>
              </a:rPr>
              <a:t>   | </a:t>
            </a:r>
            <a:fld id="{00000000-1234-1234-1234-123412341234}" type="slidenum">
              <a:rPr lang="en-US" sz="1200">
                <a:solidFill>
                  <a:schemeClr val="lt1"/>
                </a:solidFill>
                <a:latin typeface="Arial"/>
                <a:ea typeface="Arial"/>
                <a:cs typeface="Arial"/>
                <a:sym typeface="Arial"/>
              </a:rPr>
              <a:t>‹#›</a:t>
            </a:fld>
            <a:endParaRPr sz="1200">
              <a:solidFill>
                <a:schemeClr val="lt1"/>
              </a:solidFill>
              <a:latin typeface="Arial"/>
              <a:ea typeface="Arial"/>
              <a:cs typeface="Arial"/>
              <a:sym typeface="Arial"/>
            </a:endParaRPr>
          </a:p>
        </p:txBody>
      </p:sp>
      <p:sp>
        <p:nvSpPr>
          <p:cNvPr id="385" name="Google Shape;385;p30"/>
          <p:cNvSpPr>
            <a:spLocks noGrp="1"/>
          </p:cNvSpPr>
          <p:nvPr>
            <p:ph type="pic" idx="2"/>
          </p:nvPr>
        </p:nvSpPr>
        <p:spPr>
          <a:xfrm>
            <a:off x="663390" y="1138234"/>
            <a:ext cx="1290918" cy="1290917"/>
          </a:xfrm>
          <a:prstGeom prst="flowChartConnector">
            <a:avLst/>
          </a:prstGeom>
          <a:noFill/>
          <a:ln w="57150" cap="flat" cmpd="sng">
            <a:solidFill>
              <a:schemeClr val="lt1"/>
            </a:solidFill>
            <a:prstDash val="solid"/>
            <a:round/>
            <a:headEnd type="none" w="sm" len="sm"/>
            <a:tailEnd type="none" w="sm" len="sm"/>
          </a:ln>
        </p:spPr>
      </p:sp>
      <p:sp>
        <p:nvSpPr>
          <p:cNvPr id="386" name="Google Shape;386;p30"/>
          <p:cNvSpPr>
            <a:spLocks noGrp="1"/>
          </p:cNvSpPr>
          <p:nvPr>
            <p:ph type="pic" idx="3"/>
          </p:nvPr>
        </p:nvSpPr>
        <p:spPr>
          <a:xfrm>
            <a:off x="663390" y="2949104"/>
            <a:ext cx="1290918" cy="1290917"/>
          </a:xfrm>
          <a:prstGeom prst="flowChartConnector">
            <a:avLst/>
          </a:prstGeom>
          <a:noFill/>
          <a:ln w="57150" cap="flat" cmpd="sng">
            <a:solidFill>
              <a:schemeClr val="lt1"/>
            </a:solidFill>
            <a:prstDash val="solid"/>
            <a:round/>
            <a:headEnd type="none" w="sm" len="sm"/>
            <a:tailEnd type="none" w="sm" len="sm"/>
          </a:ln>
        </p:spPr>
      </p:sp>
      <p:sp>
        <p:nvSpPr>
          <p:cNvPr id="387" name="Google Shape;387;p30"/>
          <p:cNvSpPr txBox="1">
            <a:spLocks noGrp="1"/>
          </p:cNvSpPr>
          <p:nvPr>
            <p:ph type="title"/>
          </p:nvPr>
        </p:nvSpPr>
        <p:spPr>
          <a:xfrm>
            <a:off x="374904" y="42394"/>
            <a:ext cx="7886700" cy="531346"/>
          </a:xfrm>
          <a:prstGeom prst="rect">
            <a:avLst/>
          </a:prstGeom>
          <a:noFill/>
          <a:ln>
            <a:noFill/>
          </a:ln>
        </p:spPr>
        <p:txBody>
          <a:bodyPr spcFirstLastPara="1" wrap="square" lIns="0" tIns="45700" rIns="0" bIns="45700" anchor="t" anchorCtr="0">
            <a:normAutofit/>
          </a:bodyPr>
          <a:lstStyle>
            <a:lvl1pPr marR="0" lvl="0" algn="l" rtl="0">
              <a:spcBef>
                <a:spcPts val="0"/>
              </a:spcBef>
              <a:spcAft>
                <a:spcPts val="0"/>
              </a:spcAft>
              <a:buClr>
                <a:schemeClr val="lt1"/>
              </a:buClr>
              <a:buSzPts val="2800"/>
              <a:buFont typeface="Arial"/>
              <a:buNone/>
              <a:defRPr sz="2800" b="1" i="0" u="none" strike="noStrike" cap="non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88" name="Google Shape;388;p30"/>
          <p:cNvSpPr txBox="1">
            <a:spLocks noGrp="1"/>
          </p:cNvSpPr>
          <p:nvPr>
            <p:ph type="body" idx="1"/>
          </p:nvPr>
        </p:nvSpPr>
        <p:spPr>
          <a:xfrm>
            <a:off x="2170503" y="1189270"/>
            <a:ext cx="5341922" cy="394877"/>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0"/>
              </a:spcBef>
              <a:spcAft>
                <a:spcPts val="0"/>
              </a:spcAft>
              <a:buClr>
                <a:schemeClr val="lt1"/>
              </a:buClr>
              <a:buSzPts val="2400"/>
              <a:buFont typeface="Arial"/>
              <a:buNone/>
              <a:defRPr sz="2400" b="1"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L="1371600" marR="0" lvl="2" indent="-228600" algn="l" rtl="0">
              <a:spcBef>
                <a:spcPts val="36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828800" marR="0" lvl="3"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89" name="Google Shape;389;p30"/>
          <p:cNvSpPr txBox="1">
            <a:spLocks noGrp="1"/>
          </p:cNvSpPr>
          <p:nvPr>
            <p:ph type="body" idx="4"/>
          </p:nvPr>
        </p:nvSpPr>
        <p:spPr>
          <a:xfrm>
            <a:off x="2170503" y="3000137"/>
            <a:ext cx="5341922" cy="394877"/>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0000"/>
              </a:lnSpc>
              <a:spcBef>
                <a:spcPts val="0"/>
              </a:spcBef>
              <a:spcAft>
                <a:spcPts val="0"/>
              </a:spcAft>
              <a:buClr>
                <a:schemeClr val="lt1"/>
              </a:buClr>
              <a:buSzPts val="2400"/>
              <a:buFont typeface="Arial"/>
              <a:buNone/>
              <a:defRPr sz="2400" b="1"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L="1371600" marR="0" lvl="2" indent="-228600" algn="l" rtl="0">
              <a:spcBef>
                <a:spcPts val="36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828800" marR="0" lvl="3"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90" name="Google Shape;390;p30"/>
          <p:cNvSpPr txBox="1">
            <a:spLocks noGrp="1"/>
          </p:cNvSpPr>
          <p:nvPr>
            <p:ph type="body" idx="5"/>
          </p:nvPr>
        </p:nvSpPr>
        <p:spPr>
          <a:xfrm>
            <a:off x="2170503" y="1602729"/>
            <a:ext cx="5341922" cy="914400"/>
          </a:xfrm>
          <a:prstGeom prst="rect">
            <a:avLst/>
          </a:prstGeom>
          <a:noFill/>
          <a:ln>
            <a:noFill/>
          </a:ln>
        </p:spPr>
        <p:txBody>
          <a:bodyPr spcFirstLastPara="1" wrap="square" lIns="91425" tIns="0" rIns="91425" bIns="0" anchor="t" anchorCtr="0">
            <a:normAutofit/>
          </a:bodyPr>
          <a:lstStyle>
            <a:lvl1pPr marL="457200" marR="0" lvl="0"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2pPr>
            <a:lvl3pPr marL="1371600" marR="0" lvl="2" indent="-228600" algn="l" rtl="0">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91" name="Google Shape;391;p30"/>
          <p:cNvSpPr txBox="1">
            <a:spLocks noGrp="1"/>
          </p:cNvSpPr>
          <p:nvPr>
            <p:ph type="body" idx="6"/>
          </p:nvPr>
        </p:nvSpPr>
        <p:spPr>
          <a:xfrm>
            <a:off x="2170503" y="3404632"/>
            <a:ext cx="5341922" cy="822098"/>
          </a:xfrm>
          <a:prstGeom prst="rect">
            <a:avLst/>
          </a:prstGeom>
          <a:noFill/>
          <a:ln>
            <a:noFill/>
          </a:ln>
        </p:spPr>
        <p:txBody>
          <a:bodyPr spcFirstLastPara="1" wrap="square" lIns="91425" tIns="0" rIns="91425" bIns="0" anchor="t" anchorCtr="0">
            <a:normAutofit/>
          </a:bodyPr>
          <a:lstStyle>
            <a:lvl1pPr marL="457200" marR="0" lvl="0" indent="-228600" algn="l" rtl="0">
              <a:lnSpc>
                <a:spcPct val="100000"/>
              </a:lnSpc>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2pPr>
            <a:lvl3pPr marL="1371600" marR="0" lvl="2" indent="-228600" algn="l" rtl="0">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92" name="Google Shape;392;p30"/>
          <p:cNvSpPr>
            <a:spLocks noGrp="1"/>
          </p:cNvSpPr>
          <p:nvPr>
            <p:ph type="pic" idx="7"/>
          </p:nvPr>
        </p:nvSpPr>
        <p:spPr>
          <a:xfrm>
            <a:off x="663390" y="4758345"/>
            <a:ext cx="1290918" cy="1290917"/>
          </a:xfrm>
          <a:prstGeom prst="flowChartConnector">
            <a:avLst/>
          </a:prstGeom>
          <a:noFill/>
          <a:ln w="57150" cap="flat" cmpd="sng">
            <a:solidFill>
              <a:schemeClr val="lt1"/>
            </a:solidFill>
            <a:prstDash val="solid"/>
            <a:round/>
            <a:headEnd type="none" w="sm" len="sm"/>
            <a:tailEnd type="none" w="sm" len="sm"/>
          </a:ln>
        </p:spPr>
      </p:sp>
      <p:sp>
        <p:nvSpPr>
          <p:cNvPr id="393" name="Google Shape;393;p30"/>
          <p:cNvSpPr txBox="1">
            <a:spLocks noGrp="1"/>
          </p:cNvSpPr>
          <p:nvPr>
            <p:ph type="body" idx="8"/>
          </p:nvPr>
        </p:nvSpPr>
        <p:spPr>
          <a:xfrm>
            <a:off x="2170503" y="4809388"/>
            <a:ext cx="5341922" cy="394877"/>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0000"/>
              </a:lnSpc>
              <a:spcBef>
                <a:spcPts val="0"/>
              </a:spcBef>
              <a:spcAft>
                <a:spcPts val="0"/>
              </a:spcAft>
              <a:buClr>
                <a:schemeClr val="lt1"/>
              </a:buClr>
              <a:buSzPts val="2400"/>
              <a:buFont typeface="Arial"/>
              <a:buNone/>
              <a:defRPr sz="2400" b="1"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L="1371600" marR="0" lvl="2" indent="-228600" algn="l" rtl="0">
              <a:spcBef>
                <a:spcPts val="36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828800" marR="0" lvl="3"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94" name="Google Shape;394;p30"/>
          <p:cNvSpPr txBox="1">
            <a:spLocks noGrp="1"/>
          </p:cNvSpPr>
          <p:nvPr>
            <p:ph type="body" idx="9"/>
          </p:nvPr>
        </p:nvSpPr>
        <p:spPr>
          <a:xfrm>
            <a:off x="2170503" y="5213883"/>
            <a:ext cx="5341922" cy="822098"/>
          </a:xfrm>
          <a:prstGeom prst="rect">
            <a:avLst/>
          </a:prstGeom>
          <a:noFill/>
          <a:ln>
            <a:noFill/>
          </a:ln>
        </p:spPr>
        <p:txBody>
          <a:bodyPr spcFirstLastPara="1" wrap="square" lIns="91425" tIns="0" rIns="91425" bIns="0" anchor="t" anchorCtr="0">
            <a:normAutofit/>
          </a:bodyPr>
          <a:lstStyle>
            <a:lvl1pPr marL="457200" marR="0" lvl="0"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2pPr>
            <a:lvl3pPr marL="1371600" marR="0" lvl="2" indent="-228600" algn="l" rtl="0">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Presenters Divider 1.6">
  <p:cSld name="Presenters Divider 1.6">
    <p:spTree>
      <p:nvGrpSpPr>
        <p:cNvPr id="1" name="Shape 395"/>
        <p:cNvGrpSpPr/>
        <p:nvPr/>
      </p:nvGrpSpPr>
      <p:grpSpPr>
        <a:xfrm>
          <a:off x="0" y="0"/>
          <a:ext cx="0" cy="0"/>
          <a:chOff x="0" y="0"/>
          <a:chExt cx="0" cy="0"/>
        </a:xfrm>
      </p:grpSpPr>
      <p:pic>
        <p:nvPicPr>
          <p:cNvPr id="396" name="Google Shape;396;p31"/>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97" name="Google Shape;397;p31"/>
          <p:cNvSpPr/>
          <p:nvPr/>
        </p:nvSpPr>
        <p:spPr>
          <a:xfrm>
            <a:off x="395490" y="585223"/>
            <a:ext cx="45720" cy="4572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endParaRPr sz="450">
              <a:solidFill>
                <a:schemeClr val="lt1"/>
              </a:solidFill>
              <a:latin typeface="Arial"/>
              <a:ea typeface="Arial"/>
              <a:cs typeface="Arial"/>
              <a:sym typeface="Arial"/>
            </a:endParaRPr>
          </a:p>
        </p:txBody>
      </p:sp>
      <p:cxnSp>
        <p:nvCxnSpPr>
          <p:cNvPr id="398" name="Google Shape;398;p31"/>
          <p:cNvCxnSpPr/>
          <p:nvPr/>
        </p:nvCxnSpPr>
        <p:spPr>
          <a:xfrm rot="10800000">
            <a:off x="2423" y="608083"/>
            <a:ext cx="371789" cy="0"/>
          </a:xfrm>
          <a:prstGeom prst="straightConnector1">
            <a:avLst/>
          </a:prstGeom>
          <a:noFill/>
          <a:ln w="12700" cap="flat" cmpd="sng">
            <a:solidFill>
              <a:schemeClr val="lt1"/>
            </a:solidFill>
            <a:prstDash val="solid"/>
            <a:round/>
            <a:headEnd type="none" w="sm" len="sm"/>
            <a:tailEnd type="none" w="sm" len="sm"/>
          </a:ln>
        </p:spPr>
      </p:cxnSp>
      <p:cxnSp>
        <p:nvCxnSpPr>
          <p:cNvPr id="399" name="Google Shape;399;p31"/>
          <p:cNvCxnSpPr/>
          <p:nvPr/>
        </p:nvCxnSpPr>
        <p:spPr>
          <a:xfrm rot="10800000">
            <a:off x="462492" y="608083"/>
            <a:ext cx="8681508" cy="0"/>
          </a:xfrm>
          <a:prstGeom prst="straightConnector1">
            <a:avLst/>
          </a:prstGeom>
          <a:noFill/>
          <a:ln w="12700" cap="flat" cmpd="sng">
            <a:solidFill>
              <a:schemeClr val="lt1"/>
            </a:solidFill>
            <a:prstDash val="solid"/>
            <a:round/>
            <a:headEnd type="none" w="sm" len="sm"/>
            <a:tailEnd type="none" w="sm" len="sm"/>
          </a:ln>
        </p:spPr>
      </p:cxnSp>
      <p:sp>
        <p:nvSpPr>
          <p:cNvPr id="400" name="Google Shape;400;p31"/>
          <p:cNvSpPr/>
          <p:nvPr/>
        </p:nvSpPr>
        <p:spPr>
          <a:xfrm>
            <a:off x="395490" y="6297687"/>
            <a:ext cx="45720" cy="4572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endParaRPr sz="450">
              <a:solidFill>
                <a:schemeClr val="lt1"/>
              </a:solidFill>
              <a:latin typeface="Arial"/>
              <a:ea typeface="Arial"/>
              <a:cs typeface="Arial"/>
              <a:sym typeface="Arial"/>
            </a:endParaRPr>
          </a:p>
        </p:txBody>
      </p:sp>
      <p:cxnSp>
        <p:nvCxnSpPr>
          <p:cNvPr id="401" name="Google Shape;401;p31"/>
          <p:cNvCxnSpPr/>
          <p:nvPr/>
        </p:nvCxnSpPr>
        <p:spPr>
          <a:xfrm rot="10800000">
            <a:off x="2423" y="6320547"/>
            <a:ext cx="371789" cy="0"/>
          </a:xfrm>
          <a:prstGeom prst="straightConnector1">
            <a:avLst/>
          </a:prstGeom>
          <a:noFill/>
          <a:ln w="12700" cap="flat" cmpd="sng">
            <a:solidFill>
              <a:schemeClr val="lt1"/>
            </a:solidFill>
            <a:prstDash val="solid"/>
            <a:round/>
            <a:headEnd type="none" w="sm" len="sm"/>
            <a:tailEnd type="none" w="sm" len="sm"/>
          </a:ln>
        </p:spPr>
      </p:cxnSp>
      <p:cxnSp>
        <p:nvCxnSpPr>
          <p:cNvPr id="402" name="Google Shape;402;p31"/>
          <p:cNvCxnSpPr/>
          <p:nvPr/>
        </p:nvCxnSpPr>
        <p:spPr>
          <a:xfrm rot="10800000">
            <a:off x="462492" y="6320547"/>
            <a:ext cx="8217959" cy="0"/>
          </a:xfrm>
          <a:prstGeom prst="straightConnector1">
            <a:avLst/>
          </a:prstGeom>
          <a:noFill/>
          <a:ln w="12700" cap="flat" cmpd="sng">
            <a:solidFill>
              <a:schemeClr val="lt1"/>
            </a:solidFill>
            <a:prstDash val="solid"/>
            <a:round/>
            <a:headEnd type="none" w="sm" len="sm"/>
            <a:tailEnd type="none" w="sm" len="sm"/>
          </a:ln>
        </p:spPr>
      </p:cxnSp>
      <p:sp>
        <p:nvSpPr>
          <p:cNvPr id="403" name="Google Shape;403;p31"/>
          <p:cNvSpPr/>
          <p:nvPr/>
        </p:nvSpPr>
        <p:spPr>
          <a:xfrm flipH="1">
            <a:off x="8705212" y="6297687"/>
            <a:ext cx="45720" cy="4572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endParaRPr sz="450">
              <a:solidFill>
                <a:schemeClr val="lt1"/>
              </a:solidFill>
              <a:latin typeface="Arial"/>
              <a:ea typeface="Arial"/>
              <a:cs typeface="Arial"/>
              <a:sym typeface="Arial"/>
            </a:endParaRPr>
          </a:p>
        </p:txBody>
      </p:sp>
      <p:cxnSp>
        <p:nvCxnSpPr>
          <p:cNvPr id="404" name="Google Shape;404;p31"/>
          <p:cNvCxnSpPr/>
          <p:nvPr/>
        </p:nvCxnSpPr>
        <p:spPr>
          <a:xfrm>
            <a:off x="8772212" y="6320547"/>
            <a:ext cx="371789" cy="0"/>
          </a:xfrm>
          <a:prstGeom prst="straightConnector1">
            <a:avLst/>
          </a:prstGeom>
          <a:noFill/>
          <a:ln w="12700" cap="flat" cmpd="sng">
            <a:solidFill>
              <a:schemeClr val="lt1"/>
            </a:solidFill>
            <a:prstDash val="solid"/>
            <a:round/>
            <a:headEnd type="none" w="sm" len="sm"/>
            <a:tailEnd type="none" w="sm" len="sm"/>
          </a:ln>
        </p:spPr>
      </p:cxnSp>
      <p:pic>
        <p:nvPicPr>
          <p:cNvPr id="405" name="Google Shape;405;p31"/>
          <p:cNvPicPr preferRelativeResize="0"/>
          <p:nvPr/>
        </p:nvPicPr>
        <p:blipFill rotWithShape="1">
          <a:blip r:embed="rId3">
            <a:alphaModFix/>
          </a:blip>
          <a:srcRect/>
          <a:stretch/>
        </p:blipFill>
        <p:spPr>
          <a:xfrm>
            <a:off x="233675" y="6462763"/>
            <a:ext cx="365760" cy="291830"/>
          </a:xfrm>
          <a:prstGeom prst="rect">
            <a:avLst/>
          </a:prstGeom>
          <a:noFill/>
          <a:ln>
            <a:noFill/>
          </a:ln>
        </p:spPr>
      </p:pic>
      <p:sp>
        <p:nvSpPr>
          <p:cNvPr id="406" name="Google Shape;406;p31"/>
          <p:cNvSpPr txBox="1"/>
          <p:nvPr/>
        </p:nvSpPr>
        <p:spPr>
          <a:xfrm>
            <a:off x="8493979" y="6445467"/>
            <a:ext cx="794877" cy="36512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lt1"/>
                </a:solidFill>
                <a:latin typeface="Arial"/>
                <a:ea typeface="Arial"/>
                <a:cs typeface="Arial"/>
                <a:sym typeface="Arial"/>
              </a:rPr>
              <a:t>   | </a:t>
            </a:r>
            <a:fld id="{00000000-1234-1234-1234-123412341234}" type="slidenum">
              <a:rPr lang="en-US" sz="1200">
                <a:solidFill>
                  <a:schemeClr val="lt1"/>
                </a:solidFill>
                <a:latin typeface="Arial"/>
                <a:ea typeface="Arial"/>
                <a:cs typeface="Arial"/>
                <a:sym typeface="Arial"/>
              </a:rPr>
              <a:t>‹#›</a:t>
            </a:fld>
            <a:endParaRPr sz="1200">
              <a:solidFill>
                <a:schemeClr val="lt1"/>
              </a:solidFill>
              <a:latin typeface="Arial"/>
              <a:ea typeface="Arial"/>
              <a:cs typeface="Arial"/>
              <a:sym typeface="Arial"/>
            </a:endParaRPr>
          </a:p>
        </p:txBody>
      </p:sp>
      <p:sp>
        <p:nvSpPr>
          <p:cNvPr id="407" name="Google Shape;407;p31"/>
          <p:cNvSpPr>
            <a:spLocks noGrp="1"/>
          </p:cNvSpPr>
          <p:nvPr>
            <p:ph type="pic" idx="2"/>
          </p:nvPr>
        </p:nvSpPr>
        <p:spPr>
          <a:xfrm>
            <a:off x="663390" y="1138234"/>
            <a:ext cx="1290918" cy="1290917"/>
          </a:xfrm>
          <a:prstGeom prst="flowChartConnector">
            <a:avLst/>
          </a:prstGeom>
          <a:noFill/>
          <a:ln w="57150" cap="flat" cmpd="sng">
            <a:solidFill>
              <a:schemeClr val="lt1"/>
            </a:solidFill>
            <a:prstDash val="solid"/>
            <a:round/>
            <a:headEnd type="none" w="sm" len="sm"/>
            <a:tailEnd type="none" w="sm" len="sm"/>
          </a:ln>
        </p:spPr>
      </p:sp>
      <p:sp>
        <p:nvSpPr>
          <p:cNvPr id="408" name="Google Shape;408;p31"/>
          <p:cNvSpPr>
            <a:spLocks noGrp="1"/>
          </p:cNvSpPr>
          <p:nvPr>
            <p:ph type="pic" idx="3"/>
          </p:nvPr>
        </p:nvSpPr>
        <p:spPr>
          <a:xfrm>
            <a:off x="663390" y="2949104"/>
            <a:ext cx="1290918" cy="1290917"/>
          </a:xfrm>
          <a:prstGeom prst="flowChartConnector">
            <a:avLst/>
          </a:prstGeom>
          <a:noFill/>
          <a:ln w="57150" cap="flat" cmpd="sng">
            <a:solidFill>
              <a:schemeClr val="lt1"/>
            </a:solidFill>
            <a:prstDash val="solid"/>
            <a:round/>
            <a:headEnd type="none" w="sm" len="sm"/>
            <a:tailEnd type="none" w="sm" len="sm"/>
          </a:ln>
        </p:spPr>
      </p:sp>
      <p:sp>
        <p:nvSpPr>
          <p:cNvPr id="409" name="Google Shape;409;p31"/>
          <p:cNvSpPr txBox="1">
            <a:spLocks noGrp="1"/>
          </p:cNvSpPr>
          <p:nvPr>
            <p:ph type="title"/>
          </p:nvPr>
        </p:nvSpPr>
        <p:spPr>
          <a:xfrm>
            <a:off x="374904" y="42394"/>
            <a:ext cx="7886700" cy="531346"/>
          </a:xfrm>
          <a:prstGeom prst="rect">
            <a:avLst/>
          </a:prstGeom>
          <a:noFill/>
          <a:ln>
            <a:noFill/>
          </a:ln>
        </p:spPr>
        <p:txBody>
          <a:bodyPr spcFirstLastPara="1" wrap="square" lIns="0" tIns="45700" rIns="0" bIns="45700" anchor="t" anchorCtr="0">
            <a:normAutofit/>
          </a:bodyPr>
          <a:lstStyle>
            <a:lvl1pPr marR="0" lvl="0" algn="l" rtl="0">
              <a:spcBef>
                <a:spcPts val="0"/>
              </a:spcBef>
              <a:spcAft>
                <a:spcPts val="0"/>
              </a:spcAft>
              <a:buClr>
                <a:schemeClr val="lt1"/>
              </a:buClr>
              <a:buSzPts val="2800"/>
              <a:buFont typeface="Arial"/>
              <a:buNone/>
              <a:defRPr sz="2800" b="1" i="0" u="none" strike="noStrike" cap="non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10" name="Google Shape;410;p31"/>
          <p:cNvSpPr txBox="1">
            <a:spLocks noGrp="1"/>
          </p:cNvSpPr>
          <p:nvPr>
            <p:ph type="body" idx="1"/>
          </p:nvPr>
        </p:nvSpPr>
        <p:spPr>
          <a:xfrm>
            <a:off x="2170503" y="1189270"/>
            <a:ext cx="5341922" cy="394877"/>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0"/>
              </a:spcBef>
              <a:spcAft>
                <a:spcPts val="0"/>
              </a:spcAft>
              <a:buClr>
                <a:schemeClr val="lt1"/>
              </a:buClr>
              <a:buSzPts val="2400"/>
              <a:buFont typeface="Arial"/>
              <a:buNone/>
              <a:defRPr sz="2400" b="1"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L="1371600" marR="0" lvl="2" indent="-228600" algn="l" rtl="0">
              <a:spcBef>
                <a:spcPts val="36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828800" marR="0" lvl="3"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11" name="Google Shape;411;p31"/>
          <p:cNvSpPr txBox="1">
            <a:spLocks noGrp="1"/>
          </p:cNvSpPr>
          <p:nvPr>
            <p:ph type="body" idx="4"/>
          </p:nvPr>
        </p:nvSpPr>
        <p:spPr>
          <a:xfrm>
            <a:off x="2170503" y="3000137"/>
            <a:ext cx="5341922" cy="394877"/>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0000"/>
              </a:lnSpc>
              <a:spcBef>
                <a:spcPts val="0"/>
              </a:spcBef>
              <a:spcAft>
                <a:spcPts val="0"/>
              </a:spcAft>
              <a:buClr>
                <a:schemeClr val="lt1"/>
              </a:buClr>
              <a:buSzPts val="2400"/>
              <a:buFont typeface="Arial"/>
              <a:buNone/>
              <a:defRPr sz="2400" b="1"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L="1371600" marR="0" lvl="2" indent="-228600" algn="l" rtl="0">
              <a:spcBef>
                <a:spcPts val="36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828800" marR="0" lvl="3"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12" name="Google Shape;412;p31"/>
          <p:cNvSpPr txBox="1">
            <a:spLocks noGrp="1"/>
          </p:cNvSpPr>
          <p:nvPr>
            <p:ph type="body" idx="5"/>
          </p:nvPr>
        </p:nvSpPr>
        <p:spPr>
          <a:xfrm>
            <a:off x="2170503" y="1602729"/>
            <a:ext cx="5341922" cy="914400"/>
          </a:xfrm>
          <a:prstGeom prst="rect">
            <a:avLst/>
          </a:prstGeom>
          <a:noFill/>
          <a:ln>
            <a:noFill/>
          </a:ln>
        </p:spPr>
        <p:txBody>
          <a:bodyPr spcFirstLastPara="1" wrap="square" lIns="91425" tIns="0" rIns="91425" bIns="0" anchor="t" anchorCtr="0">
            <a:normAutofit/>
          </a:bodyPr>
          <a:lstStyle>
            <a:lvl1pPr marL="457200" marR="0" lvl="0"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2pPr>
            <a:lvl3pPr marL="1371600" marR="0" lvl="2" indent="-228600" algn="l" rtl="0">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13" name="Google Shape;413;p31"/>
          <p:cNvSpPr txBox="1">
            <a:spLocks noGrp="1"/>
          </p:cNvSpPr>
          <p:nvPr>
            <p:ph type="body" idx="6"/>
          </p:nvPr>
        </p:nvSpPr>
        <p:spPr>
          <a:xfrm>
            <a:off x="2170503" y="3404632"/>
            <a:ext cx="5341922" cy="822098"/>
          </a:xfrm>
          <a:prstGeom prst="rect">
            <a:avLst/>
          </a:prstGeom>
          <a:noFill/>
          <a:ln>
            <a:noFill/>
          </a:ln>
        </p:spPr>
        <p:txBody>
          <a:bodyPr spcFirstLastPara="1" wrap="square" lIns="91425" tIns="0" rIns="91425" bIns="0" anchor="t" anchorCtr="0">
            <a:normAutofit/>
          </a:bodyPr>
          <a:lstStyle>
            <a:lvl1pPr marL="457200" marR="0" lvl="0" indent="-228600" algn="l" rtl="0">
              <a:lnSpc>
                <a:spcPct val="100000"/>
              </a:lnSpc>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2pPr>
            <a:lvl3pPr marL="1371600" marR="0" lvl="2" indent="-228600" algn="l" rtl="0">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14" name="Google Shape;414;p31"/>
          <p:cNvSpPr>
            <a:spLocks noGrp="1"/>
          </p:cNvSpPr>
          <p:nvPr>
            <p:ph type="pic" idx="7"/>
          </p:nvPr>
        </p:nvSpPr>
        <p:spPr>
          <a:xfrm>
            <a:off x="663390" y="4758345"/>
            <a:ext cx="1290918" cy="1290917"/>
          </a:xfrm>
          <a:prstGeom prst="flowChartConnector">
            <a:avLst/>
          </a:prstGeom>
          <a:noFill/>
          <a:ln w="57150" cap="flat" cmpd="sng">
            <a:solidFill>
              <a:schemeClr val="lt1"/>
            </a:solidFill>
            <a:prstDash val="solid"/>
            <a:round/>
            <a:headEnd type="none" w="sm" len="sm"/>
            <a:tailEnd type="none" w="sm" len="sm"/>
          </a:ln>
        </p:spPr>
      </p:sp>
      <p:sp>
        <p:nvSpPr>
          <p:cNvPr id="415" name="Google Shape;415;p31"/>
          <p:cNvSpPr txBox="1">
            <a:spLocks noGrp="1"/>
          </p:cNvSpPr>
          <p:nvPr>
            <p:ph type="body" idx="8"/>
          </p:nvPr>
        </p:nvSpPr>
        <p:spPr>
          <a:xfrm>
            <a:off x="2170503" y="4809388"/>
            <a:ext cx="5341922" cy="394877"/>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0000"/>
              </a:lnSpc>
              <a:spcBef>
                <a:spcPts val="0"/>
              </a:spcBef>
              <a:spcAft>
                <a:spcPts val="0"/>
              </a:spcAft>
              <a:buClr>
                <a:schemeClr val="lt1"/>
              </a:buClr>
              <a:buSzPts val="2400"/>
              <a:buFont typeface="Arial"/>
              <a:buNone/>
              <a:defRPr sz="2400" b="1"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L="1371600" marR="0" lvl="2" indent="-228600" algn="l" rtl="0">
              <a:spcBef>
                <a:spcPts val="36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828800" marR="0" lvl="3"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16" name="Google Shape;416;p31"/>
          <p:cNvSpPr txBox="1">
            <a:spLocks noGrp="1"/>
          </p:cNvSpPr>
          <p:nvPr>
            <p:ph type="body" idx="9"/>
          </p:nvPr>
        </p:nvSpPr>
        <p:spPr>
          <a:xfrm>
            <a:off x="2170503" y="5213883"/>
            <a:ext cx="5341922" cy="822098"/>
          </a:xfrm>
          <a:prstGeom prst="rect">
            <a:avLst/>
          </a:prstGeom>
          <a:noFill/>
          <a:ln>
            <a:noFill/>
          </a:ln>
        </p:spPr>
        <p:txBody>
          <a:bodyPr spcFirstLastPara="1" wrap="square" lIns="91425" tIns="0" rIns="91425" bIns="0" anchor="t" anchorCtr="0">
            <a:normAutofit/>
          </a:bodyPr>
          <a:lstStyle>
            <a:lvl1pPr marL="457200" marR="0" lvl="0"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2pPr>
            <a:lvl3pPr marL="1371600" marR="0" lvl="2" indent="-228600" algn="l" rtl="0">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Presenters Divider 1.7">
  <p:cSld name="Presenters Divider 1.7">
    <p:spTree>
      <p:nvGrpSpPr>
        <p:cNvPr id="1" name="Shape 417"/>
        <p:cNvGrpSpPr/>
        <p:nvPr/>
      </p:nvGrpSpPr>
      <p:grpSpPr>
        <a:xfrm>
          <a:off x="0" y="0"/>
          <a:ext cx="0" cy="0"/>
          <a:chOff x="0" y="0"/>
          <a:chExt cx="0" cy="0"/>
        </a:xfrm>
      </p:grpSpPr>
      <p:pic>
        <p:nvPicPr>
          <p:cNvPr id="418" name="Google Shape;418;p32"/>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419" name="Google Shape;419;p32"/>
          <p:cNvSpPr/>
          <p:nvPr/>
        </p:nvSpPr>
        <p:spPr>
          <a:xfrm>
            <a:off x="395490" y="585223"/>
            <a:ext cx="45720" cy="4572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endParaRPr sz="450">
              <a:solidFill>
                <a:schemeClr val="lt1"/>
              </a:solidFill>
              <a:latin typeface="Arial"/>
              <a:ea typeface="Arial"/>
              <a:cs typeface="Arial"/>
              <a:sym typeface="Arial"/>
            </a:endParaRPr>
          </a:p>
        </p:txBody>
      </p:sp>
      <p:cxnSp>
        <p:nvCxnSpPr>
          <p:cNvPr id="420" name="Google Shape;420;p32"/>
          <p:cNvCxnSpPr/>
          <p:nvPr/>
        </p:nvCxnSpPr>
        <p:spPr>
          <a:xfrm rot="10800000">
            <a:off x="2423" y="608083"/>
            <a:ext cx="371789" cy="0"/>
          </a:xfrm>
          <a:prstGeom prst="straightConnector1">
            <a:avLst/>
          </a:prstGeom>
          <a:noFill/>
          <a:ln w="12700" cap="flat" cmpd="sng">
            <a:solidFill>
              <a:schemeClr val="lt1"/>
            </a:solidFill>
            <a:prstDash val="solid"/>
            <a:round/>
            <a:headEnd type="none" w="sm" len="sm"/>
            <a:tailEnd type="none" w="sm" len="sm"/>
          </a:ln>
        </p:spPr>
      </p:cxnSp>
      <p:cxnSp>
        <p:nvCxnSpPr>
          <p:cNvPr id="421" name="Google Shape;421;p32"/>
          <p:cNvCxnSpPr/>
          <p:nvPr/>
        </p:nvCxnSpPr>
        <p:spPr>
          <a:xfrm rot="10800000">
            <a:off x="462492" y="608083"/>
            <a:ext cx="8681508" cy="0"/>
          </a:xfrm>
          <a:prstGeom prst="straightConnector1">
            <a:avLst/>
          </a:prstGeom>
          <a:noFill/>
          <a:ln w="12700" cap="flat" cmpd="sng">
            <a:solidFill>
              <a:schemeClr val="lt1"/>
            </a:solidFill>
            <a:prstDash val="solid"/>
            <a:round/>
            <a:headEnd type="none" w="sm" len="sm"/>
            <a:tailEnd type="none" w="sm" len="sm"/>
          </a:ln>
        </p:spPr>
      </p:cxnSp>
      <p:sp>
        <p:nvSpPr>
          <p:cNvPr id="422" name="Google Shape;422;p32"/>
          <p:cNvSpPr/>
          <p:nvPr/>
        </p:nvSpPr>
        <p:spPr>
          <a:xfrm>
            <a:off x="395490" y="6297687"/>
            <a:ext cx="45720" cy="4572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endParaRPr sz="450">
              <a:solidFill>
                <a:schemeClr val="lt1"/>
              </a:solidFill>
              <a:latin typeface="Arial"/>
              <a:ea typeface="Arial"/>
              <a:cs typeface="Arial"/>
              <a:sym typeface="Arial"/>
            </a:endParaRPr>
          </a:p>
        </p:txBody>
      </p:sp>
      <p:cxnSp>
        <p:nvCxnSpPr>
          <p:cNvPr id="423" name="Google Shape;423;p32"/>
          <p:cNvCxnSpPr/>
          <p:nvPr/>
        </p:nvCxnSpPr>
        <p:spPr>
          <a:xfrm rot="10800000">
            <a:off x="2423" y="6320547"/>
            <a:ext cx="371789" cy="0"/>
          </a:xfrm>
          <a:prstGeom prst="straightConnector1">
            <a:avLst/>
          </a:prstGeom>
          <a:noFill/>
          <a:ln w="12700" cap="flat" cmpd="sng">
            <a:solidFill>
              <a:schemeClr val="lt1"/>
            </a:solidFill>
            <a:prstDash val="solid"/>
            <a:round/>
            <a:headEnd type="none" w="sm" len="sm"/>
            <a:tailEnd type="none" w="sm" len="sm"/>
          </a:ln>
        </p:spPr>
      </p:cxnSp>
      <p:cxnSp>
        <p:nvCxnSpPr>
          <p:cNvPr id="424" name="Google Shape;424;p32"/>
          <p:cNvCxnSpPr/>
          <p:nvPr/>
        </p:nvCxnSpPr>
        <p:spPr>
          <a:xfrm rot="10800000">
            <a:off x="462492" y="6320547"/>
            <a:ext cx="8217959" cy="0"/>
          </a:xfrm>
          <a:prstGeom prst="straightConnector1">
            <a:avLst/>
          </a:prstGeom>
          <a:noFill/>
          <a:ln w="12700" cap="flat" cmpd="sng">
            <a:solidFill>
              <a:schemeClr val="lt1"/>
            </a:solidFill>
            <a:prstDash val="solid"/>
            <a:round/>
            <a:headEnd type="none" w="sm" len="sm"/>
            <a:tailEnd type="none" w="sm" len="sm"/>
          </a:ln>
        </p:spPr>
      </p:cxnSp>
      <p:sp>
        <p:nvSpPr>
          <p:cNvPr id="425" name="Google Shape;425;p32"/>
          <p:cNvSpPr/>
          <p:nvPr/>
        </p:nvSpPr>
        <p:spPr>
          <a:xfrm flipH="1">
            <a:off x="8705212" y="6297687"/>
            <a:ext cx="45720" cy="4572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endParaRPr sz="450">
              <a:solidFill>
                <a:schemeClr val="lt1"/>
              </a:solidFill>
              <a:latin typeface="Arial"/>
              <a:ea typeface="Arial"/>
              <a:cs typeface="Arial"/>
              <a:sym typeface="Arial"/>
            </a:endParaRPr>
          </a:p>
        </p:txBody>
      </p:sp>
      <p:cxnSp>
        <p:nvCxnSpPr>
          <p:cNvPr id="426" name="Google Shape;426;p32"/>
          <p:cNvCxnSpPr/>
          <p:nvPr/>
        </p:nvCxnSpPr>
        <p:spPr>
          <a:xfrm>
            <a:off x="8772212" y="6320547"/>
            <a:ext cx="371789" cy="0"/>
          </a:xfrm>
          <a:prstGeom prst="straightConnector1">
            <a:avLst/>
          </a:prstGeom>
          <a:noFill/>
          <a:ln w="12700" cap="flat" cmpd="sng">
            <a:solidFill>
              <a:schemeClr val="lt1"/>
            </a:solidFill>
            <a:prstDash val="solid"/>
            <a:round/>
            <a:headEnd type="none" w="sm" len="sm"/>
            <a:tailEnd type="none" w="sm" len="sm"/>
          </a:ln>
        </p:spPr>
      </p:cxnSp>
      <p:pic>
        <p:nvPicPr>
          <p:cNvPr id="427" name="Google Shape;427;p32"/>
          <p:cNvPicPr preferRelativeResize="0"/>
          <p:nvPr/>
        </p:nvPicPr>
        <p:blipFill rotWithShape="1">
          <a:blip r:embed="rId3">
            <a:alphaModFix/>
          </a:blip>
          <a:srcRect/>
          <a:stretch/>
        </p:blipFill>
        <p:spPr>
          <a:xfrm>
            <a:off x="233675" y="6462763"/>
            <a:ext cx="365760" cy="291830"/>
          </a:xfrm>
          <a:prstGeom prst="rect">
            <a:avLst/>
          </a:prstGeom>
          <a:noFill/>
          <a:ln>
            <a:noFill/>
          </a:ln>
        </p:spPr>
      </p:pic>
      <p:sp>
        <p:nvSpPr>
          <p:cNvPr id="428" name="Google Shape;428;p32"/>
          <p:cNvSpPr txBox="1"/>
          <p:nvPr/>
        </p:nvSpPr>
        <p:spPr>
          <a:xfrm>
            <a:off x="8493979" y="6445467"/>
            <a:ext cx="794877" cy="36512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lt1"/>
                </a:solidFill>
                <a:latin typeface="Arial"/>
                <a:ea typeface="Arial"/>
                <a:cs typeface="Arial"/>
                <a:sym typeface="Arial"/>
              </a:rPr>
              <a:t>   | </a:t>
            </a:r>
            <a:fld id="{00000000-1234-1234-1234-123412341234}" type="slidenum">
              <a:rPr lang="en-US" sz="1200">
                <a:solidFill>
                  <a:schemeClr val="lt1"/>
                </a:solidFill>
                <a:latin typeface="Arial"/>
                <a:ea typeface="Arial"/>
                <a:cs typeface="Arial"/>
                <a:sym typeface="Arial"/>
              </a:rPr>
              <a:t>‹#›</a:t>
            </a:fld>
            <a:endParaRPr sz="1200">
              <a:solidFill>
                <a:schemeClr val="lt1"/>
              </a:solidFill>
              <a:latin typeface="Arial"/>
              <a:ea typeface="Arial"/>
              <a:cs typeface="Arial"/>
              <a:sym typeface="Arial"/>
            </a:endParaRPr>
          </a:p>
        </p:txBody>
      </p:sp>
      <p:sp>
        <p:nvSpPr>
          <p:cNvPr id="429" name="Google Shape;429;p32"/>
          <p:cNvSpPr>
            <a:spLocks noGrp="1"/>
          </p:cNvSpPr>
          <p:nvPr>
            <p:ph type="pic" idx="2"/>
          </p:nvPr>
        </p:nvSpPr>
        <p:spPr>
          <a:xfrm>
            <a:off x="663390" y="1138234"/>
            <a:ext cx="1290918" cy="1290917"/>
          </a:xfrm>
          <a:prstGeom prst="flowChartConnector">
            <a:avLst/>
          </a:prstGeom>
          <a:noFill/>
          <a:ln w="57150" cap="flat" cmpd="sng">
            <a:solidFill>
              <a:schemeClr val="lt1"/>
            </a:solidFill>
            <a:prstDash val="solid"/>
            <a:round/>
            <a:headEnd type="none" w="sm" len="sm"/>
            <a:tailEnd type="none" w="sm" len="sm"/>
          </a:ln>
        </p:spPr>
      </p:sp>
      <p:sp>
        <p:nvSpPr>
          <p:cNvPr id="430" name="Google Shape;430;p32"/>
          <p:cNvSpPr>
            <a:spLocks noGrp="1"/>
          </p:cNvSpPr>
          <p:nvPr>
            <p:ph type="pic" idx="3"/>
          </p:nvPr>
        </p:nvSpPr>
        <p:spPr>
          <a:xfrm>
            <a:off x="663390" y="2949104"/>
            <a:ext cx="1290918" cy="1290917"/>
          </a:xfrm>
          <a:prstGeom prst="flowChartConnector">
            <a:avLst/>
          </a:prstGeom>
          <a:noFill/>
          <a:ln w="57150" cap="flat" cmpd="sng">
            <a:solidFill>
              <a:schemeClr val="lt1"/>
            </a:solidFill>
            <a:prstDash val="solid"/>
            <a:round/>
            <a:headEnd type="none" w="sm" len="sm"/>
            <a:tailEnd type="none" w="sm" len="sm"/>
          </a:ln>
        </p:spPr>
      </p:sp>
      <p:sp>
        <p:nvSpPr>
          <p:cNvPr id="431" name="Google Shape;431;p32"/>
          <p:cNvSpPr txBox="1">
            <a:spLocks noGrp="1"/>
          </p:cNvSpPr>
          <p:nvPr>
            <p:ph type="title"/>
          </p:nvPr>
        </p:nvSpPr>
        <p:spPr>
          <a:xfrm>
            <a:off x="374904" y="42394"/>
            <a:ext cx="7886700" cy="531346"/>
          </a:xfrm>
          <a:prstGeom prst="rect">
            <a:avLst/>
          </a:prstGeom>
          <a:noFill/>
          <a:ln>
            <a:noFill/>
          </a:ln>
        </p:spPr>
        <p:txBody>
          <a:bodyPr spcFirstLastPara="1" wrap="square" lIns="0" tIns="45700" rIns="0" bIns="45700" anchor="t" anchorCtr="0">
            <a:normAutofit/>
          </a:bodyPr>
          <a:lstStyle>
            <a:lvl1pPr marR="0" lvl="0" algn="l" rtl="0">
              <a:spcBef>
                <a:spcPts val="0"/>
              </a:spcBef>
              <a:spcAft>
                <a:spcPts val="0"/>
              </a:spcAft>
              <a:buClr>
                <a:schemeClr val="lt1"/>
              </a:buClr>
              <a:buSzPts val="2800"/>
              <a:buFont typeface="Arial"/>
              <a:buNone/>
              <a:defRPr sz="2800" b="1" i="0" u="none" strike="noStrike" cap="non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32" name="Google Shape;432;p32"/>
          <p:cNvSpPr txBox="1">
            <a:spLocks noGrp="1"/>
          </p:cNvSpPr>
          <p:nvPr>
            <p:ph type="body" idx="1"/>
          </p:nvPr>
        </p:nvSpPr>
        <p:spPr>
          <a:xfrm>
            <a:off x="2170503" y="1189270"/>
            <a:ext cx="5341922" cy="394877"/>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0"/>
              </a:spcBef>
              <a:spcAft>
                <a:spcPts val="0"/>
              </a:spcAft>
              <a:buClr>
                <a:schemeClr val="lt1"/>
              </a:buClr>
              <a:buSzPts val="2400"/>
              <a:buFont typeface="Arial"/>
              <a:buNone/>
              <a:defRPr sz="2400" b="1"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L="1371600" marR="0" lvl="2" indent="-228600" algn="l" rtl="0">
              <a:spcBef>
                <a:spcPts val="36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828800" marR="0" lvl="3"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33" name="Google Shape;433;p32"/>
          <p:cNvSpPr txBox="1">
            <a:spLocks noGrp="1"/>
          </p:cNvSpPr>
          <p:nvPr>
            <p:ph type="body" idx="4"/>
          </p:nvPr>
        </p:nvSpPr>
        <p:spPr>
          <a:xfrm>
            <a:off x="2170503" y="3000137"/>
            <a:ext cx="5341922" cy="394877"/>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0000"/>
              </a:lnSpc>
              <a:spcBef>
                <a:spcPts val="0"/>
              </a:spcBef>
              <a:spcAft>
                <a:spcPts val="0"/>
              </a:spcAft>
              <a:buClr>
                <a:schemeClr val="lt1"/>
              </a:buClr>
              <a:buSzPts val="2400"/>
              <a:buFont typeface="Arial"/>
              <a:buNone/>
              <a:defRPr sz="2400" b="1"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L="1371600" marR="0" lvl="2" indent="-228600" algn="l" rtl="0">
              <a:spcBef>
                <a:spcPts val="36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828800" marR="0" lvl="3"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34" name="Google Shape;434;p32"/>
          <p:cNvSpPr txBox="1">
            <a:spLocks noGrp="1"/>
          </p:cNvSpPr>
          <p:nvPr>
            <p:ph type="body" idx="5"/>
          </p:nvPr>
        </p:nvSpPr>
        <p:spPr>
          <a:xfrm>
            <a:off x="2170503" y="1602729"/>
            <a:ext cx="5341922" cy="914400"/>
          </a:xfrm>
          <a:prstGeom prst="rect">
            <a:avLst/>
          </a:prstGeom>
          <a:noFill/>
          <a:ln>
            <a:noFill/>
          </a:ln>
        </p:spPr>
        <p:txBody>
          <a:bodyPr spcFirstLastPara="1" wrap="square" lIns="91425" tIns="0" rIns="91425" bIns="0" anchor="t" anchorCtr="0">
            <a:normAutofit/>
          </a:bodyPr>
          <a:lstStyle>
            <a:lvl1pPr marL="457200" marR="0" lvl="0"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2pPr>
            <a:lvl3pPr marL="1371600" marR="0" lvl="2" indent="-228600" algn="l" rtl="0">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35" name="Google Shape;435;p32"/>
          <p:cNvSpPr txBox="1">
            <a:spLocks noGrp="1"/>
          </p:cNvSpPr>
          <p:nvPr>
            <p:ph type="body" idx="6"/>
          </p:nvPr>
        </p:nvSpPr>
        <p:spPr>
          <a:xfrm>
            <a:off x="2170503" y="3404632"/>
            <a:ext cx="5341922" cy="822098"/>
          </a:xfrm>
          <a:prstGeom prst="rect">
            <a:avLst/>
          </a:prstGeom>
          <a:noFill/>
          <a:ln>
            <a:noFill/>
          </a:ln>
        </p:spPr>
        <p:txBody>
          <a:bodyPr spcFirstLastPara="1" wrap="square" lIns="91425" tIns="0" rIns="91425" bIns="0" anchor="t" anchorCtr="0">
            <a:normAutofit/>
          </a:bodyPr>
          <a:lstStyle>
            <a:lvl1pPr marL="457200" marR="0" lvl="0" indent="-228600" algn="l" rtl="0">
              <a:lnSpc>
                <a:spcPct val="100000"/>
              </a:lnSpc>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2pPr>
            <a:lvl3pPr marL="1371600" marR="0" lvl="2" indent="-228600" algn="l" rtl="0">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36" name="Google Shape;436;p32"/>
          <p:cNvSpPr>
            <a:spLocks noGrp="1"/>
          </p:cNvSpPr>
          <p:nvPr>
            <p:ph type="pic" idx="7"/>
          </p:nvPr>
        </p:nvSpPr>
        <p:spPr>
          <a:xfrm>
            <a:off x="663390" y="4758345"/>
            <a:ext cx="1290918" cy="1290917"/>
          </a:xfrm>
          <a:prstGeom prst="flowChartConnector">
            <a:avLst/>
          </a:prstGeom>
          <a:noFill/>
          <a:ln w="57150" cap="flat" cmpd="sng">
            <a:solidFill>
              <a:schemeClr val="lt1"/>
            </a:solidFill>
            <a:prstDash val="solid"/>
            <a:round/>
            <a:headEnd type="none" w="sm" len="sm"/>
            <a:tailEnd type="none" w="sm" len="sm"/>
          </a:ln>
        </p:spPr>
      </p:sp>
      <p:sp>
        <p:nvSpPr>
          <p:cNvPr id="437" name="Google Shape;437;p32"/>
          <p:cNvSpPr txBox="1">
            <a:spLocks noGrp="1"/>
          </p:cNvSpPr>
          <p:nvPr>
            <p:ph type="body" idx="8"/>
          </p:nvPr>
        </p:nvSpPr>
        <p:spPr>
          <a:xfrm>
            <a:off x="2170503" y="4809388"/>
            <a:ext cx="5341922" cy="394877"/>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0000"/>
              </a:lnSpc>
              <a:spcBef>
                <a:spcPts val="0"/>
              </a:spcBef>
              <a:spcAft>
                <a:spcPts val="0"/>
              </a:spcAft>
              <a:buClr>
                <a:schemeClr val="lt1"/>
              </a:buClr>
              <a:buSzPts val="2400"/>
              <a:buFont typeface="Arial"/>
              <a:buNone/>
              <a:defRPr sz="2400" b="1"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L="1371600" marR="0" lvl="2" indent="-228600" algn="l" rtl="0">
              <a:spcBef>
                <a:spcPts val="36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828800" marR="0" lvl="3"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38" name="Google Shape;438;p32"/>
          <p:cNvSpPr txBox="1">
            <a:spLocks noGrp="1"/>
          </p:cNvSpPr>
          <p:nvPr>
            <p:ph type="body" idx="9"/>
          </p:nvPr>
        </p:nvSpPr>
        <p:spPr>
          <a:xfrm>
            <a:off x="2170503" y="5213883"/>
            <a:ext cx="5341922" cy="822098"/>
          </a:xfrm>
          <a:prstGeom prst="rect">
            <a:avLst/>
          </a:prstGeom>
          <a:noFill/>
          <a:ln>
            <a:noFill/>
          </a:ln>
        </p:spPr>
        <p:txBody>
          <a:bodyPr spcFirstLastPara="1" wrap="square" lIns="91425" tIns="0" rIns="91425" bIns="0" anchor="t" anchorCtr="0">
            <a:normAutofit/>
          </a:bodyPr>
          <a:lstStyle>
            <a:lvl1pPr marL="457200" marR="0" lvl="0"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2pPr>
            <a:lvl3pPr marL="1371600" marR="0" lvl="2" indent="-228600" algn="l" rtl="0">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Presenters Divider 1.8">
  <p:cSld name="Presenters Divider 1.8">
    <p:spTree>
      <p:nvGrpSpPr>
        <p:cNvPr id="1" name="Shape 439"/>
        <p:cNvGrpSpPr/>
        <p:nvPr/>
      </p:nvGrpSpPr>
      <p:grpSpPr>
        <a:xfrm>
          <a:off x="0" y="0"/>
          <a:ext cx="0" cy="0"/>
          <a:chOff x="0" y="0"/>
          <a:chExt cx="0" cy="0"/>
        </a:xfrm>
      </p:grpSpPr>
      <p:pic>
        <p:nvPicPr>
          <p:cNvPr id="440" name="Google Shape;440;p33"/>
          <p:cNvPicPr preferRelativeResize="0"/>
          <p:nvPr/>
        </p:nvPicPr>
        <p:blipFill rotWithShape="1">
          <a:blip r:embed="rId2">
            <a:alphaModFix/>
          </a:blip>
          <a:srcRect/>
          <a:stretch/>
        </p:blipFill>
        <p:spPr>
          <a:xfrm>
            <a:off x="-2" y="-1"/>
            <a:ext cx="9144000" cy="6858000"/>
          </a:xfrm>
          <a:prstGeom prst="rect">
            <a:avLst/>
          </a:prstGeom>
          <a:noFill/>
          <a:ln>
            <a:noFill/>
          </a:ln>
        </p:spPr>
      </p:pic>
      <p:sp>
        <p:nvSpPr>
          <p:cNvPr id="441" name="Google Shape;441;p33"/>
          <p:cNvSpPr/>
          <p:nvPr/>
        </p:nvSpPr>
        <p:spPr>
          <a:xfrm>
            <a:off x="395490" y="585223"/>
            <a:ext cx="45720" cy="4572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endParaRPr sz="450">
              <a:solidFill>
                <a:schemeClr val="lt1"/>
              </a:solidFill>
              <a:latin typeface="Arial"/>
              <a:ea typeface="Arial"/>
              <a:cs typeface="Arial"/>
              <a:sym typeface="Arial"/>
            </a:endParaRPr>
          </a:p>
        </p:txBody>
      </p:sp>
      <p:cxnSp>
        <p:nvCxnSpPr>
          <p:cNvPr id="442" name="Google Shape;442;p33"/>
          <p:cNvCxnSpPr/>
          <p:nvPr/>
        </p:nvCxnSpPr>
        <p:spPr>
          <a:xfrm rot="10800000">
            <a:off x="2423" y="608083"/>
            <a:ext cx="371789" cy="0"/>
          </a:xfrm>
          <a:prstGeom prst="straightConnector1">
            <a:avLst/>
          </a:prstGeom>
          <a:noFill/>
          <a:ln w="12700" cap="flat" cmpd="sng">
            <a:solidFill>
              <a:schemeClr val="lt1"/>
            </a:solidFill>
            <a:prstDash val="solid"/>
            <a:round/>
            <a:headEnd type="none" w="sm" len="sm"/>
            <a:tailEnd type="none" w="sm" len="sm"/>
          </a:ln>
        </p:spPr>
      </p:cxnSp>
      <p:cxnSp>
        <p:nvCxnSpPr>
          <p:cNvPr id="443" name="Google Shape;443;p33"/>
          <p:cNvCxnSpPr/>
          <p:nvPr/>
        </p:nvCxnSpPr>
        <p:spPr>
          <a:xfrm rot="10800000">
            <a:off x="462492" y="608083"/>
            <a:ext cx="8681508" cy="0"/>
          </a:xfrm>
          <a:prstGeom prst="straightConnector1">
            <a:avLst/>
          </a:prstGeom>
          <a:noFill/>
          <a:ln w="12700" cap="flat" cmpd="sng">
            <a:solidFill>
              <a:schemeClr val="lt1"/>
            </a:solidFill>
            <a:prstDash val="solid"/>
            <a:round/>
            <a:headEnd type="none" w="sm" len="sm"/>
            <a:tailEnd type="none" w="sm" len="sm"/>
          </a:ln>
        </p:spPr>
      </p:cxnSp>
      <p:sp>
        <p:nvSpPr>
          <p:cNvPr id="444" name="Google Shape;444;p33"/>
          <p:cNvSpPr/>
          <p:nvPr/>
        </p:nvSpPr>
        <p:spPr>
          <a:xfrm>
            <a:off x="395490" y="6297687"/>
            <a:ext cx="45720" cy="4572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endParaRPr sz="450">
              <a:solidFill>
                <a:schemeClr val="lt1"/>
              </a:solidFill>
              <a:latin typeface="Arial"/>
              <a:ea typeface="Arial"/>
              <a:cs typeface="Arial"/>
              <a:sym typeface="Arial"/>
            </a:endParaRPr>
          </a:p>
        </p:txBody>
      </p:sp>
      <p:cxnSp>
        <p:nvCxnSpPr>
          <p:cNvPr id="445" name="Google Shape;445;p33"/>
          <p:cNvCxnSpPr/>
          <p:nvPr/>
        </p:nvCxnSpPr>
        <p:spPr>
          <a:xfrm rot="10800000">
            <a:off x="2423" y="6320547"/>
            <a:ext cx="371789" cy="0"/>
          </a:xfrm>
          <a:prstGeom prst="straightConnector1">
            <a:avLst/>
          </a:prstGeom>
          <a:noFill/>
          <a:ln w="12700" cap="flat" cmpd="sng">
            <a:solidFill>
              <a:schemeClr val="lt1"/>
            </a:solidFill>
            <a:prstDash val="solid"/>
            <a:round/>
            <a:headEnd type="none" w="sm" len="sm"/>
            <a:tailEnd type="none" w="sm" len="sm"/>
          </a:ln>
        </p:spPr>
      </p:cxnSp>
      <p:cxnSp>
        <p:nvCxnSpPr>
          <p:cNvPr id="446" name="Google Shape;446;p33"/>
          <p:cNvCxnSpPr/>
          <p:nvPr/>
        </p:nvCxnSpPr>
        <p:spPr>
          <a:xfrm rot="10800000">
            <a:off x="462492" y="6320547"/>
            <a:ext cx="8217959" cy="0"/>
          </a:xfrm>
          <a:prstGeom prst="straightConnector1">
            <a:avLst/>
          </a:prstGeom>
          <a:noFill/>
          <a:ln w="12700" cap="flat" cmpd="sng">
            <a:solidFill>
              <a:schemeClr val="lt1"/>
            </a:solidFill>
            <a:prstDash val="solid"/>
            <a:round/>
            <a:headEnd type="none" w="sm" len="sm"/>
            <a:tailEnd type="none" w="sm" len="sm"/>
          </a:ln>
        </p:spPr>
      </p:cxnSp>
      <p:sp>
        <p:nvSpPr>
          <p:cNvPr id="447" name="Google Shape;447;p33"/>
          <p:cNvSpPr/>
          <p:nvPr/>
        </p:nvSpPr>
        <p:spPr>
          <a:xfrm flipH="1">
            <a:off x="8705212" y="6297687"/>
            <a:ext cx="45720" cy="4572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endParaRPr sz="450">
              <a:solidFill>
                <a:schemeClr val="lt1"/>
              </a:solidFill>
              <a:latin typeface="Arial"/>
              <a:ea typeface="Arial"/>
              <a:cs typeface="Arial"/>
              <a:sym typeface="Arial"/>
            </a:endParaRPr>
          </a:p>
        </p:txBody>
      </p:sp>
      <p:cxnSp>
        <p:nvCxnSpPr>
          <p:cNvPr id="448" name="Google Shape;448;p33"/>
          <p:cNvCxnSpPr/>
          <p:nvPr/>
        </p:nvCxnSpPr>
        <p:spPr>
          <a:xfrm>
            <a:off x="8772212" y="6320547"/>
            <a:ext cx="371789" cy="0"/>
          </a:xfrm>
          <a:prstGeom prst="straightConnector1">
            <a:avLst/>
          </a:prstGeom>
          <a:noFill/>
          <a:ln w="12700" cap="flat" cmpd="sng">
            <a:solidFill>
              <a:schemeClr val="lt1"/>
            </a:solidFill>
            <a:prstDash val="solid"/>
            <a:round/>
            <a:headEnd type="none" w="sm" len="sm"/>
            <a:tailEnd type="none" w="sm" len="sm"/>
          </a:ln>
        </p:spPr>
      </p:cxnSp>
      <p:pic>
        <p:nvPicPr>
          <p:cNvPr id="449" name="Google Shape;449;p33"/>
          <p:cNvPicPr preferRelativeResize="0"/>
          <p:nvPr/>
        </p:nvPicPr>
        <p:blipFill rotWithShape="1">
          <a:blip r:embed="rId3">
            <a:alphaModFix/>
          </a:blip>
          <a:srcRect/>
          <a:stretch/>
        </p:blipFill>
        <p:spPr>
          <a:xfrm>
            <a:off x="233675" y="6462763"/>
            <a:ext cx="365760" cy="291830"/>
          </a:xfrm>
          <a:prstGeom prst="rect">
            <a:avLst/>
          </a:prstGeom>
          <a:noFill/>
          <a:ln>
            <a:noFill/>
          </a:ln>
        </p:spPr>
      </p:pic>
      <p:sp>
        <p:nvSpPr>
          <p:cNvPr id="450" name="Google Shape;450;p33"/>
          <p:cNvSpPr txBox="1"/>
          <p:nvPr/>
        </p:nvSpPr>
        <p:spPr>
          <a:xfrm>
            <a:off x="8493979" y="6445467"/>
            <a:ext cx="794877" cy="36512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lt1"/>
                </a:solidFill>
                <a:latin typeface="Arial"/>
                <a:ea typeface="Arial"/>
                <a:cs typeface="Arial"/>
                <a:sym typeface="Arial"/>
              </a:rPr>
              <a:t>   | </a:t>
            </a:r>
            <a:fld id="{00000000-1234-1234-1234-123412341234}" type="slidenum">
              <a:rPr lang="en-US" sz="1200">
                <a:solidFill>
                  <a:schemeClr val="lt1"/>
                </a:solidFill>
                <a:latin typeface="Arial"/>
                <a:ea typeface="Arial"/>
                <a:cs typeface="Arial"/>
                <a:sym typeface="Arial"/>
              </a:rPr>
              <a:t>‹#›</a:t>
            </a:fld>
            <a:endParaRPr sz="1200">
              <a:solidFill>
                <a:schemeClr val="lt1"/>
              </a:solidFill>
              <a:latin typeface="Arial"/>
              <a:ea typeface="Arial"/>
              <a:cs typeface="Arial"/>
              <a:sym typeface="Arial"/>
            </a:endParaRPr>
          </a:p>
        </p:txBody>
      </p:sp>
      <p:sp>
        <p:nvSpPr>
          <p:cNvPr id="451" name="Google Shape;451;p33"/>
          <p:cNvSpPr>
            <a:spLocks noGrp="1"/>
          </p:cNvSpPr>
          <p:nvPr>
            <p:ph type="pic" idx="2"/>
          </p:nvPr>
        </p:nvSpPr>
        <p:spPr>
          <a:xfrm>
            <a:off x="663390" y="1138234"/>
            <a:ext cx="1290918" cy="1290917"/>
          </a:xfrm>
          <a:prstGeom prst="flowChartConnector">
            <a:avLst/>
          </a:prstGeom>
          <a:noFill/>
          <a:ln w="57150" cap="flat" cmpd="sng">
            <a:solidFill>
              <a:schemeClr val="lt1"/>
            </a:solidFill>
            <a:prstDash val="solid"/>
            <a:round/>
            <a:headEnd type="none" w="sm" len="sm"/>
            <a:tailEnd type="none" w="sm" len="sm"/>
          </a:ln>
        </p:spPr>
      </p:sp>
      <p:sp>
        <p:nvSpPr>
          <p:cNvPr id="452" name="Google Shape;452;p33"/>
          <p:cNvSpPr>
            <a:spLocks noGrp="1"/>
          </p:cNvSpPr>
          <p:nvPr>
            <p:ph type="pic" idx="3"/>
          </p:nvPr>
        </p:nvSpPr>
        <p:spPr>
          <a:xfrm>
            <a:off x="663390" y="2949104"/>
            <a:ext cx="1290918" cy="1290917"/>
          </a:xfrm>
          <a:prstGeom prst="flowChartConnector">
            <a:avLst/>
          </a:prstGeom>
          <a:noFill/>
          <a:ln w="57150" cap="flat" cmpd="sng">
            <a:solidFill>
              <a:schemeClr val="lt1"/>
            </a:solidFill>
            <a:prstDash val="solid"/>
            <a:round/>
            <a:headEnd type="none" w="sm" len="sm"/>
            <a:tailEnd type="none" w="sm" len="sm"/>
          </a:ln>
        </p:spPr>
      </p:sp>
      <p:sp>
        <p:nvSpPr>
          <p:cNvPr id="453" name="Google Shape;453;p33"/>
          <p:cNvSpPr txBox="1">
            <a:spLocks noGrp="1"/>
          </p:cNvSpPr>
          <p:nvPr>
            <p:ph type="title"/>
          </p:nvPr>
        </p:nvSpPr>
        <p:spPr>
          <a:xfrm>
            <a:off x="374904" y="42394"/>
            <a:ext cx="7886700" cy="531346"/>
          </a:xfrm>
          <a:prstGeom prst="rect">
            <a:avLst/>
          </a:prstGeom>
          <a:noFill/>
          <a:ln>
            <a:noFill/>
          </a:ln>
        </p:spPr>
        <p:txBody>
          <a:bodyPr spcFirstLastPara="1" wrap="square" lIns="0" tIns="45700" rIns="0" bIns="45700" anchor="t" anchorCtr="0">
            <a:normAutofit/>
          </a:bodyPr>
          <a:lstStyle>
            <a:lvl1pPr marR="0" lvl="0" algn="l" rtl="0">
              <a:spcBef>
                <a:spcPts val="0"/>
              </a:spcBef>
              <a:spcAft>
                <a:spcPts val="0"/>
              </a:spcAft>
              <a:buClr>
                <a:schemeClr val="lt1"/>
              </a:buClr>
              <a:buSzPts val="2800"/>
              <a:buFont typeface="Arial"/>
              <a:buNone/>
              <a:defRPr sz="2800" b="1" i="0" u="none" strike="noStrike" cap="non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54" name="Google Shape;454;p33"/>
          <p:cNvSpPr txBox="1">
            <a:spLocks noGrp="1"/>
          </p:cNvSpPr>
          <p:nvPr>
            <p:ph type="body" idx="1"/>
          </p:nvPr>
        </p:nvSpPr>
        <p:spPr>
          <a:xfrm>
            <a:off x="2170503" y="1189270"/>
            <a:ext cx="5341922" cy="394877"/>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0"/>
              </a:spcBef>
              <a:spcAft>
                <a:spcPts val="0"/>
              </a:spcAft>
              <a:buClr>
                <a:schemeClr val="lt1"/>
              </a:buClr>
              <a:buSzPts val="2400"/>
              <a:buFont typeface="Arial"/>
              <a:buNone/>
              <a:defRPr sz="2400" b="1"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L="1371600" marR="0" lvl="2" indent="-228600" algn="l" rtl="0">
              <a:spcBef>
                <a:spcPts val="36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828800" marR="0" lvl="3"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55" name="Google Shape;455;p33"/>
          <p:cNvSpPr txBox="1">
            <a:spLocks noGrp="1"/>
          </p:cNvSpPr>
          <p:nvPr>
            <p:ph type="body" idx="4"/>
          </p:nvPr>
        </p:nvSpPr>
        <p:spPr>
          <a:xfrm>
            <a:off x="2170503" y="3000137"/>
            <a:ext cx="5341922" cy="394877"/>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0000"/>
              </a:lnSpc>
              <a:spcBef>
                <a:spcPts val="0"/>
              </a:spcBef>
              <a:spcAft>
                <a:spcPts val="0"/>
              </a:spcAft>
              <a:buClr>
                <a:schemeClr val="lt1"/>
              </a:buClr>
              <a:buSzPts val="2400"/>
              <a:buFont typeface="Arial"/>
              <a:buNone/>
              <a:defRPr sz="2400" b="1"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L="1371600" marR="0" lvl="2" indent="-228600" algn="l" rtl="0">
              <a:spcBef>
                <a:spcPts val="36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828800" marR="0" lvl="3"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56" name="Google Shape;456;p33"/>
          <p:cNvSpPr txBox="1">
            <a:spLocks noGrp="1"/>
          </p:cNvSpPr>
          <p:nvPr>
            <p:ph type="body" idx="5"/>
          </p:nvPr>
        </p:nvSpPr>
        <p:spPr>
          <a:xfrm>
            <a:off x="2170503" y="1602729"/>
            <a:ext cx="5341922" cy="914400"/>
          </a:xfrm>
          <a:prstGeom prst="rect">
            <a:avLst/>
          </a:prstGeom>
          <a:noFill/>
          <a:ln>
            <a:noFill/>
          </a:ln>
        </p:spPr>
        <p:txBody>
          <a:bodyPr spcFirstLastPara="1" wrap="square" lIns="91425" tIns="0" rIns="91425" bIns="0" anchor="t" anchorCtr="0">
            <a:normAutofit/>
          </a:bodyPr>
          <a:lstStyle>
            <a:lvl1pPr marL="457200" marR="0" lvl="0"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2pPr>
            <a:lvl3pPr marL="1371600" marR="0" lvl="2" indent="-228600" algn="l" rtl="0">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57" name="Google Shape;457;p33"/>
          <p:cNvSpPr txBox="1">
            <a:spLocks noGrp="1"/>
          </p:cNvSpPr>
          <p:nvPr>
            <p:ph type="body" idx="6"/>
          </p:nvPr>
        </p:nvSpPr>
        <p:spPr>
          <a:xfrm>
            <a:off x="2170503" y="3404632"/>
            <a:ext cx="5341922" cy="822098"/>
          </a:xfrm>
          <a:prstGeom prst="rect">
            <a:avLst/>
          </a:prstGeom>
          <a:noFill/>
          <a:ln>
            <a:noFill/>
          </a:ln>
        </p:spPr>
        <p:txBody>
          <a:bodyPr spcFirstLastPara="1" wrap="square" lIns="91425" tIns="0" rIns="91425" bIns="0" anchor="t" anchorCtr="0">
            <a:normAutofit/>
          </a:bodyPr>
          <a:lstStyle>
            <a:lvl1pPr marL="457200" marR="0" lvl="0" indent="-228600" algn="l" rtl="0">
              <a:lnSpc>
                <a:spcPct val="100000"/>
              </a:lnSpc>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2pPr>
            <a:lvl3pPr marL="1371600" marR="0" lvl="2" indent="-228600" algn="l" rtl="0">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58" name="Google Shape;458;p33"/>
          <p:cNvSpPr>
            <a:spLocks noGrp="1"/>
          </p:cNvSpPr>
          <p:nvPr>
            <p:ph type="pic" idx="7"/>
          </p:nvPr>
        </p:nvSpPr>
        <p:spPr>
          <a:xfrm>
            <a:off x="663390" y="4758345"/>
            <a:ext cx="1290918" cy="1290917"/>
          </a:xfrm>
          <a:prstGeom prst="flowChartConnector">
            <a:avLst/>
          </a:prstGeom>
          <a:noFill/>
          <a:ln w="57150" cap="flat" cmpd="sng">
            <a:solidFill>
              <a:schemeClr val="lt1"/>
            </a:solidFill>
            <a:prstDash val="solid"/>
            <a:round/>
            <a:headEnd type="none" w="sm" len="sm"/>
            <a:tailEnd type="none" w="sm" len="sm"/>
          </a:ln>
        </p:spPr>
      </p:sp>
      <p:sp>
        <p:nvSpPr>
          <p:cNvPr id="459" name="Google Shape;459;p33"/>
          <p:cNvSpPr txBox="1">
            <a:spLocks noGrp="1"/>
          </p:cNvSpPr>
          <p:nvPr>
            <p:ph type="body" idx="8"/>
          </p:nvPr>
        </p:nvSpPr>
        <p:spPr>
          <a:xfrm>
            <a:off x="2170503" y="4809388"/>
            <a:ext cx="5341922" cy="394877"/>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0000"/>
              </a:lnSpc>
              <a:spcBef>
                <a:spcPts val="0"/>
              </a:spcBef>
              <a:spcAft>
                <a:spcPts val="0"/>
              </a:spcAft>
              <a:buClr>
                <a:schemeClr val="lt1"/>
              </a:buClr>
              <a:buSzPts val="2400"/>
              <a:buFont typeface="Arial"/>
              <a:buNone/>
              <a:defRPr sz="2400" b="1"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L="1371600" marR="0" lvl="2" indent="-228600" algn="l" rtl="0">
              <a:spcBef>
                <a:spcPts val="36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828800" marR="0" lvl="3"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60" name="Google Shape;460;p33"/>
          <p:cNvSpPr txBox="1">
            <a:spLocks noGrp="1"/>
          </p:cNvSpPr>
          <p:nvPr>
            <p:ph type="body" idx="9"/>
          </p:nvPr>
        </p:nvSpPr>
        <p:spPr>
          <a:xfrm>
            <a:off x="2170503" y="5213883"/>
            <a:ext cx="5341922" cy="822098"/>
          </a:xfrm>
          <a:prstGeom prst="rect">
            <a:avLst/>
          </a:prstGeom>
          <a:noFill/>
          <a:ln>
            <a:noFill/>
          </a:ln>
        </p:spPr>
        <p:txBody>
          <a:bodyPr spcFirstLastPara="1" wrap="square" lIns="91425" tIns="0" rIns="91425" bIns="0" anchor="t" anchorCtr="0">
            <a:normAutofit/>
          </a:bodyPr>
          <a:lstStyle>
            <a:lvl1pPr marL="457200" marR="0" lvl="0"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2pPr>
            <a:lvl3pPr marL="1371600" marR="0" lvl="2" indent="-228600" algn="l" rtl="0">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Presenters Divider 2.1">
  <p:cSld name="Presenters Divider 2.1">
    <p:spTree>
      <p:nvGrpSpPr>
        <p:cNvPr id="1" name="Shape 461"/>
        <p:cNvGrpSpPr/>
        <p:nvPr/>
      </p:nvGrpSpPr>
      <p:grpSpPr>
        <a:xfrm>
          <a:off x="0" y="0"/>
          <a:ext cx="0" cy="0"/>
          <a:chOff x="0" y="0"/>
          <a:chExt cx="0" cy="0"/>
        </a:xfrm>
      </p:grpSpPr>
      <p:pic>
        <p:nvPicPr>
          <p:cNvPr id="462" name="Google Shape;462;p34"/>
          <p:cNvPicPr preferRelativeResize="0"/>
          <p:nvPr/>
        </p:nvPicPr>
        <p:blipFill rotWithShape="1">
          <a:blip r:embed="rId2">
            <a:alphaModFix/>
          </a:blip>
          <a:srcRect/>
          <a:stretch/>
        </p:blipFill>
        <p:spPr>
          <a:xfrm>
            <a:off x="0" y="0"/>
            <a:ext cx="9144000" cy="6858000"/>
          </a:xfrm>
          <a:prstGeom prst="rect">
            <a:avLst/>
          </a:prstGeom>
          <a:noFill/>
          <a:ln>
            <a:noFill/>
          </a:ln>
        </p:spPr>
      </p:pic>
      <p:pic>
        <p:nvPicPr>
          <p:cNvPr id="463" name="Google Shape;463;p34"/>
          <p:cNvPicPr preferRelativeResize="0"/>
          <p:nvPr/>
        </p:nvPicPr>
        <p:blipFill rotWithShape="1">
          <a:blip r:embed="rId3">
            <a:alphaModFix/>
          </a:blip>
          <a:srcRect/>
          <a:stretch/>
        </p:blipFill>
        <p:spPr>
          <a:xfrm>
            <a:off x="233675" y="6462763"/>
            <a:ext cx="365760" cy="291830"/>
          </a:xfrm>
          <a:prstGeom prst="rect">
            <a:avLst/>
          </a:prstGeom>
          <a:noFill/>
          <a:ln>
            <a:noFill/>
          </a:ln>
        </p:spPr>
      </p:pic>
      <p:sp>
        <p:nvSpPr>
          <p:cNvPr id="464" name="Google Shape;464;p34"/>
          <p:cNvSpPr>
            <a:spLocks noGrp="1"/>
          </p:cNvSpPr>
          <p:nvPr>
            <p:ph type="pic" idx="2"/>
          </p:nvPr>
        </p:nvSpPr>
        <p:spPr>
          <a:xfrm>
            <a:off x="685304" y="2088493"/>
            <a:ext cx="950976" cy="950976"/>
          </a:xfrm>
          <a:prstGeom prst="flowChartConnector">
            <a:avLst/>
          </a:prstGeom>
          <a:noFill/>
          <a:ln w="28575" cap="flat" cmpd="sng">
            <a:solidFill>
              <a:schemeClr val="lt1"/>
            </a:solidFill>
            <a:prstDash val="solid"/>
            <a:round/>
            <a:headEnd type="none" w="sm" len="sm"/>
            <a:tailEnd type="none" w="sm" len="sm"/>
          </a:ln>
        </p:spPr>
      </p:sp>
      <p:sp>
        <p:nvSpPr>
          <p:cNvPr id="465" name="Google Shape;465;p34"/>
          <p:cNvSpPr>
            <a:spLocks noGrp="1"/>
          </p:cNvSpPr>
          <p:nvPr>
            <p:ph type="pic" idx="3"/>
          </p:nvPr>
        </p:nvSpPr>
        <p:spPr>
          <a:xfrm>
            <a:off x="685804" y="3514161"/>
            <a:ext cx="949979" cy="949978"/>
          </a:xfrm>
          <a:prstGeom prst="flowChartConnector">
            <a:avLst/>
          </a:prstGeom>
          <a:noFill/>
          <a:ln w="28575" cap="flat" cmpd="sng">
            <a:solidFill>
              <a:schemeClr val="lt1"/>
            </a:solidFill>
            <a:prstDash val="solid"/>
            <a:round/>
            <a:headEnd type="none" w="sm" len="sm"/>
            <a:tailEnd type="none" w="sm" len="sm"/>
          </a:ln>
        </p:spPr>
      </p:sp>
      <p:sp>
        <p:nvSpPr>
          <p:cNvPr id="466" name="Google Shape;466;p34"/>
          <p:cNvSpPr txBox="1">
            <a:spLocks noGrp="1"/>
          </p:cNvSpPr>
          <p:nvPr>
            <p:ph type="body" idx="1"/>
          </p:nvPr>
        </p:nvSpPr>
        <p:spPr>
          <a:xfrm>
            <a:off x="1811911" y="2085749"/>
            <a:ext cx="5341922" cy="394877"/>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0"/>
              </a:spcBef>
              <a:spcAft>
                <a:spcPts val="0"/>
              </a:spcAft>
              <a:buClr>
                <a:schemeClr val="lt1"/>
              </a:buClr>
              <a:buSzPts val="2400"/>
              <a:buFont typeface="Arial"/>
              <a:buNone/>
              <a:defRPr sz="2400" b="1"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L="1371600" marR="0" lvl="2" indent="-228600" algn="l" rtl="0">
              <a:spcBef>
                <a:spcPts val="36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828800" marR="0" lvl="3"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67" name="Google Shape;467;p34"/>
          <p:cNvSpPr txBox="1">
            <a:spLocks noGrp="1"/>
          </p:cNvSpPr>
          <p:nvPr>
            <p:ph type="body" idx="4"/>
          </p:nvPr>
        </p:nvSpPr>
        <p:spPr>
          <a:xfrm>
            <a:off x="1811911" y="3520097"/>
            <a:ext cx="5341922" cy="394877"/>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0"/>
              </a:spcBef>
              <a:spcAft>
                <a:spcPts val="0"/>
              </a:spcAft>
              <a:buClr>
                <a:schemeClr val="lt1"/>
              </a:buClr>
              <a:buSzPts val="2400"/>
              <a:buFont typeface="Arial"/>
              <a:buNone/>
              <a:defRPr sz="2400" b="1"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L="1371600" marR="0" lvl="2" indent="-228600" algn="l" rtl="0">
              <a:spcBef>
                <a:spcPts val="36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828800" marR="0" lvl="3"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68" name="Google Shape;468;p34"/>
          <p:cNvSpPr txBox="1">
            <a:spLocks noGrp="1"/>
          </p:cNvSpPr>
          <p:nvPr>
            <p:ph type="body" idx="5"/>
          </p:nvPr>
        </p:nvSpPr>
        <p:spPr>
          <a:xfrm>
            <a:off x="1811911" y="2499208"/>
            <a:ext cx="5341922" cy="914400"/>
          </a:xfrm>
          <a:prstGeom prst="rect">
            <a:avLst/>
          </a:prstGeom>
          <a:noFill/>
          <a:ln>
            <a:noFill/>
          </a:ln>
        </p:spPr>
        <p:txBody>
          <a:bodyPr spcFirstLastPara="1" wrap="square" lIns="91425" tIns="0" rIns="91425" bIns="0" anchor="t" anchorCtr="0">
            <a:normAutofit/>
          </a:bodyPr>
          <a:lstStyle>
            <a:lvl1pPr marL="457200" marR="0" lvl="0"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2pPr>
            <a:lvl3pPr marL="1371600" marR="0" lvl="2" indent="-228600" algn="l" rtl="0">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69" name="Google Shape;469;p34"/>
          <p:cNvSpPr txBox="1">
            <a:spLocks noGrp="1"/>
          </p:cNvSpPr>
          <p:nvPr>
            <p:ph type="body" idx="6"/>
          </p:nvPr>
        </p:nvSpPr>
        <p:spPr>
          <a:xfrm>
            <a:off x="1811911" y="3924594"/>
            <a:ext cx="5341922" cy="914400"/>
          </a:xfrm>
          <a:prstGeom prst="rect">
            <a:avLst/>
          </a:prstGeom>
          <a:noFill/>
          <a:ln>
            <a:noFill/>
          </a:ln>
        </p:spPr>
        <p:txBody>
          <a:bodyPr spcFirstLastPara="1" wrap="square" lIns="91425" tIns="0" rIns="91425" bIns="0" anchor="t" anchorCtr="0">
            <a:normAutofit/>
          </a:bodyPr>
          <a:lstStyle>
            <a:lvl1pPr marL="457200" marR="0" lvl="0"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2pPr>
            <a:lvl3pPr marL="1371600" marR="0" lvl="2" indent="-228600" algn="l" rtl="0">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70" name="Google Shape;470;p34"/>
          <p:cNvSpPr txBox="1"/>
          <p:nvPr/>
        </p:nvSpPr>
        <p:spPr>
          <a:xfrm>
            <a:off x="8493979" y="6445467"/>
            <a:ext cx="794877" cy="36512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lt1"/>
                </a:solidFill>
                <a:latin typeface="Arial"/>
                <a:ea typeface="Arial"/>
                <a:cs typeface="Arial"/>
                <a:sym typeface="Arial"/>
              </a:rPr>
              <a:t>   | </a:t>
            </a:r>
            <a:fld id="{00000000-1234-1234-1234-123412341234}" type="slidenum">
              <a:rPr lang="en-US" sz="1200">
                <a:solidFill>
                  <a:schemeClr val="lt1"/>
                </a:solidFill>
                <a:latin typeface="Arial"/>
                <a:ea typeface="Arial"/>
                <a:cs typeface="Arial"/>
                <a:sym typeface="Arial"/>
              </a:rPr>
              <a:t>‹#›</a:t>
            </a:fld>
            <a:endParaRPr sz="1200">
              <a:solidFill>
                <a:schemeClr val="lt1"/>
              </a:solidFill>
              <a:latin typeface="Arial"/>
              <a:ea typeface="Arial"/>
              <a:cs typeface="Arial"/>
              <a:sym typeface="Arial"/>
            </a:endParaRPr>
          </a:p>
        </p:txBody>
      </p:sp>
      <p:sp>
        <p:nvSpPr>
          <p:cNvPr id="471" name="Google Shape;471;p34"/>
          <p:cNvSpPr/>
          <p:nvPr/>
        </p:nvSpPr>
        <p:spPr>
          <a:xfrm>
            <a:off x="395490" y="6297687"/>
            <a:ext cx="45720" cy="4572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endParaRPr sz="450">
              <a:solidFill>
                <a:schemeClr val="lt1"/>
              </a:solidFill>
              <a:latin typeface="Arial"/>
              <a:ea typeface="Arial"/>
              <a:cs typeface="Arial"/>
              <a:sym typeface="Arial"/>
            </a:endParaRPr>
          </a:p>
        </p:txBody>
      </p:sp>
      <p:cxnSp>
        <p:nvCxnSpPr>
          <p:cNvPr id="472" name="Google Shape;472;p34"/>
          <p:cNvCxnSpPr/>
          <p:nvPr/>
        </p:nvCxnSpPr>
        <p:spPr>
          <a:xfrm rot="10800000">
            <a:off x="2423" y="6320547"/>
            <a:ext cx="371789" cy="0"/>
          </a:xfrm>
          <a:prstGeom prst="straightConnector1">
            <a:avLst/>
          </a:prstGeom>
          <a:noFill/>
          <a:ln w="12700" cap="flat" cmpd="sng">
            <a:solidFill>
              <a:schemeClr val="lt1"/>
            </a:solidFill>
            <a:prstDash val="solid"/>
            <a:round/>
            <a:headEnd type="none" w="sm" len="sm"/>
            <a:tailEnd type="none" w="sm" len="sm"/>
          </a:ln>
        </p:spPr>
      </p:cxnSp>
      <p:cxnSp>
        <p:nvCxnSpPr>
          <p:cNvPr id="473" name="Google Shape;473;p34"/>
          <p:cNvCxnSpPr/>
          <p:nvPr/>
        </p:nvCxnSpPr>
        <p:spPr>
          <a:xfrm rot="10800000">
            <a:off x="462492" y="6320547"/>
            <a:ext cx="8217959" cy="0"/>
          </a:xfrm>
          <a:prstGeom prst="straightConnector1">
            <a:avLst/>
          </a:prstGeom>
          <a:noFill/>
          <a:ln w="12700" cap="flat" cmpd="sng">
            <a:solidFill>
              <a:schemeClr val="lt1"/>
            </a:solidFill>
            <a:prstDash val="solid"/>
            <a:round/>
            <a:headEnd type="none" w="sm" len="sm"/>
            <a:tailEnd type="none" w="sm" len="sm"/>
          </a:ln>
        </p:spPr>
      </p:cxnSp>
      <p:sp>
        <p:nvSpPr>
          <p:cNvPr id="474" name="Google Shape;474;p34"/>
          <p:cNvSpPr/>
          <p:nvPr/>
        </p:nvSpPr>
        <p:spPr>
          <a:xfrm flipH="1">
            <a:off x="8705212" y="6297687"/>
            <a:ext cx="45720" cy="4572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endParaRPr sz="450">
              <a:solidFill>
                <a:schemeClr val="lt1"/>
              </a:solidFill>
              <a:latin typeface="Arial"/>
              <a:ea typeface="Arial"/>
              <a:cs typeface="Arial"/>
              <a:sym typeface="Arial"/>
            </a:endParaRPr>
          </a:p>
        </p:txBody>
      </p:sp>
      <p:cxnSp>
        <p:nvCxnSpPr>
          <p:cNvPr id="475" name="Google Shape;475;p34"/>
          <p:cNvCxnSpPr/>
          <p:nvPr/>
        </p:nvCxnSpPr>
        <p:spPr>
          <a:xfrm>
            <a:off x="8772212" y="6320547"/>
            <a:ext cx="371789" cy="0"/>
          </a:xfrm>
          <a:prstGeom prst="straightConnector1">
            <a:avLst/>
          </a:prstGeom>
          <a:noFill/>
          <a:ln w="12700" cap="flat" cmpd="sng">
            <a:solidFill>
              <a:schemeClr val="lt1"/>
            </a:solidFill>
            <a:prstDash val="solid"/>
            <a:round/>
            <a:headEnd type="none" w="sm" len="sm"/>
            <a:tailEnd type="none" w="sm" len="sm"/>
          </a:ln>
        </p:spPr>
      </p:cxnSp>
      <p:sp>
        <p:nvSpPr>
          <p:cNvPr id="476" name="Google Shape;476;p34"/>
          <p:cNvSpPr/>
          <p:nvPr/>
        </p:nvSpPr>
        <p:spPr>
          <a:xfrm flipH="1">
            <a:off x="8705212" y="1848862"/>
            <a:ext cx="45720" cy="4572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endParaRPr sz="450">
              <a:solidFill>
                <a:schemeClr val="lt1"/>
              </a:solidFill>
              <a:latin typeface="Arial"/>
              <a:ea typeface="Arial"/>
              <a:cs typeface="Arial"/>
              <a:sym typeface="Arial"/>
            </a:endParaRPr>
          </a:p>
        </p:txBody>
      </p:sp>
      <p:cxnSp>
        <p:nvCxnSpPr>
          <p:cNvPr id="477" name="Google Shape;477;p34"/>
          <p:cNvCxnSpPr>
            <a:endCxn id="478" idx="0"/>
          </p:cNvCxnSpPr>
          <p:nvPr/>
        </p:nvCxnSpPr>
        <p:spPr>
          <a:xfrm rot="10800000">
            <a:off x="418349" y="1933515"/>
            <a:ext cx="0" cy="4337100"/>
          </a:xfrm>
          <a:prstGeom prst="straightConnector1">
            <a:avLst/>
          </a:prstGeom>
          <a:noFill/>
          <a:ln w="12700" cap="flat" cmpd="sng">
            <a:solidFill>
              <a:schemeClr val="lt1"/>
            </a:solidFill>
            <a:prstDash val="solid"/>
            <a:round/>
            <a:headEnd type="none" w="sm" len="sm"/>
            <a:tailEnd type="none" w="sm" len="sm"/>
          </a:ln>
        </p:spPr>
      </p:cxnSp>
      <p:sp>
        <p:nvSpPr>
          <p:cNvPr id="478" name="Google Shape;478;p34"/>
          <p:cNvSpPr/>
          <p:nvPr/>
        </p:nvSpPr>
        <p:spPr>
          <a:xfrm rot="-5400000">
            <a:off x="418349" y="1872633"/>
            <a:ext cx="121764" cy="121764"/>
          </a:xfrm>
          <a:prstGeom prst="arc">
            <a:avLst>
              <a:gd name="adj1" fmla="val 16200000"/>
              <a:gd name="adj2" fmla="val 0"/>
            </a:avLst>
          </a:prstGeom>
          <a:noFill/>
          <a:ln w="127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endParaRPr sz="450">
              <a:solidFill>
                <a:schemeClr val="dk1"/>
              </a:solidFill>
              <a:latin typeface="Arial"/>
              <a:ea typeface="Arial"/>
              <a:cs typeface="Arial"/>
              <a:sym typeface="Arial"/>
            </a:endParaRPr>
          </a:p>
        </p:txBody>
      </p:sp>
      <p:cxnSp>
        <p:nvCxnSpPr>
          <p:cNvPr id="479" name="Google Shape;479;p34"/>
          <p:cNvCxnSpPr/>
          <p:nvPr/>
        </p:nvCxnSpPr>
        <p:spPr>
          <a:xfrm rot="10800000">
            <a:off x="479234" y="1872633"/>
            <a:ext cx="8201217" cy="0"/>
          </a:xfrm>
          <a:prstGeom prst="straightConnector1">
            <a:avLst/>
          </a:prstGeom>
          <a:noFill/>
          <a:ln w="12700" cap="flat" cmpd="sng">
            <a:solidFill>
              <a:schemeClr val="lt1"/>
            </a:solidFill>
            <a:prstDash val="solid"/>
            <a:round/>
            <a:headEnd type="none" w="sm" len="sm"/>
            <a:tailEnd type="none" w="sm" len="sm"/>
          </a:ln>
        </p:spPr>
      </p:cxnSp>
      <p:sp>
        <p:nvSpPr>
          <p:cNvPr id="480" name="Google Shape;480;p34"/>
          <p:cNvSpPr txBox="1">
            <a:spLocks noGrp="1"/>
          </p:cNvSpPr>
          <p:nvPr>
            <p:ph type="title"/>
          </p:nvPr>
        </p:nvSpPr>
        <p:spPr>
          <a:xfrm>
            <a:off x="592790" y="490637"/>
            <a:ext cx="7886700" cy="1325563"/>
          </a:xfrm>
          <a:prstGeom prst="rect">
            <a:avLst/>
          </a:prstGeom>
          <a:noFill/>
          <a:ln>
            <a:noFill/>
          </a:ln>
        </p:spPr>
        <p:txBody>
          <a:bodyPr spcFirstLastPara="1" wrap="square" lIns="91425" tIns="45700" rIns="91425" bIns="45700" anchor="b" anchorCtr="0">
            <a:normAutofit/>
          </a:bodyPr>
          <a:lstStyle>
            <a:lvl1pPr marR="0" lvl="0" algn="l" rtl="0">
              <a:spcBef>
                <a:spcPts val="0"/>
              </a:spcBef>
              <a:spcAft>
                <a:spcPts val="0"/>
              </a:spcAft>
              <a:buClr>
                <a:schemeClr val="lt1"/>
              </a:buClr>
              <a:buSzPts val="2800"/>
              <a:buFont typeface="Arial"/>
              <a:buNone/>
              <a:defRPr sz="2800" b="1" i="0" u="none" strike="noStrike" cap="non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81" name="Google Shape;481;p34"/>
          <p:cNvSpPr>
            <a:spLocks noGrp="1"/>
          </p:cNvSpPr>
          <p:nvPr>
            <p:ph type="pic" idx="7"/>
          </p:nvPr>
        </p:nvSpPr>
        <p:spPr>
          <a:xfrm>
            <a:off x="685804" y="4939549"/>
            <a:ext cx="949979" cy="949978"/>
          </a:xfrm>
          <a:prstGeom prst="flowChartConnector">
            <a:avLst/>
          </a:prstGeom>
          <a:noFill/>
          <a:ln w="28575" cap="flat" cmpd="sng">
            <a:solidFill>
              <a:schemeClr val="lt1"/>
            </a:solidFill>
            <a:prstDash val="solid"/>
            <a:round/>
            <a:headEnd type="none" w="sm" len="sm"/>
            <a:tailEnd type="none" w="sm" len="sm"/>
          </a:ln>
        </p:spPr>
      </p:sp>
      <p:sp>
        <p:nvSpPr>
          <p:cNvPr id="482" name="Google Shape;482;p34"/>
          <p:cNvSpPr txBox="1">
            <a:spLocks noGrp="1"/>
          </p:cNvSpPr>
          <p:nvPr>
            <p:ph type="body" idx="8"/>
          </p:nvPr>
        </p:nvSpPr>
        <p:spPr>
          <a:xfrm>
            <a:off x="1811911" y="4945487"/>
            <a:ext cx="5341922" cy="394877"/>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0"/>
              </a:spcBef>
              <a:spcAft>
                <a:spcPts val="0"/>
              </a:spcAft>
              <a:buClr>
                <a:schemeClr val="lt1"/>
              </a:buClr>
              <a:buSzPts val="2400"/>
              <a:buFont typeface="Arial"/>
              <a:buNone/>
              <a:defRPr sz="2400" b="1"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L="1371600" marR="0" lvl="2" indent="-228600" algn="l" rtl="0">
              <a:spcBef>
                <a:spcPts val="36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828800" marR="0" lvl="3"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83" name="Google Shape;483;p34"/>
          <p:cNvSpPr txBox="1">
            <a:spLocks noGrp="1"/>
          </p:cNvSpPr>
          <p:nvPr>
            <p:ph type="body" idx="9"/>
          </p:nvPr>
        </p:nvSpPr>
        <p:spPr>
          <a:xfrm>
            <a:off x="1811911" y="5349982"/>
            <a:ext cx="5341922" cy="914400"/>
          </a:xfrm>
          <a:prstGeom prst="rect">
            <a:avLst/>
          </a:prstGeom>
          <a:noFill/>
          <a:ln>
            <a:noFill/>
          </a:ln>
        </p:spPr>
        <p:txBody>
          <a:bodyPr spcFirstLastPara="1" wrap="square" lIns="91425" tIns="0" rIns="91425" bIns="0" anchor="t" anchorCtr="0">
            <a:normAutofit/>
          </a:bodyPr>
          <a:lstStyle>
            <a:lvl1pPr marL="457200" marR="0" lvl="0"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2pPr>
            <a:lvl3pPr marL="1371600" marR="0" lvl="2" indent="-228600" algn="l" rtl="0">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Presenters Divider 2.2">
  <p:cSld name="Presenters Divider 2.2">
    <p:spTree>
      <p:nvGrpSpPr>
        <p:cNvPr id="1" name="Shape 484"/>
        <p:cNvGrpSpPr/>
        <p:nvPr/>
      </p:nvGrpSpPr>
      <p:grpSpPr>
        <a:xfrm>
          <a:off x="0" y="0"/>
          <a:ext cx="0" cy="0"/>
          <a:chOff x="0" y="0"/>
          <a:chExt cx="0" cy="0"/>
        </a:xfrm>
      </p:grpSpPr>
      <p:pic>
        <p:nvPicPr>
          <p:cNvPr id="485" name="Google Shape;485;p35"/>
          <p:cNvPicPr preferRelativeResize="0"/>
          <p:nvPr/>
        </p:nvPicPr>
        <p:blipFill rotWithShape="1">
          <a:blip r:embed="rId2">
            <a:alphaModFix/>
          </a:blip>
          <a:srcRect/>
          <a:stretch/>
        </p:blipFill>
        <p:spPr>
          <a:xfrm>
            <a:off x="0" y="0"/>
            <a:ext cx="9144000" cy="6858000"/>
          </a:xfrm>
          <a:prstGeom prst="rect">
            <a:avLst/>
          </a:prstGeom>
          <a:noFill/>
          <a:ln>
            <a:noFill/>
          </a:ln>
        </p:spPr>
      </p:pic>
      <p:pic>
        <p:nvPicPr>
          <p:cNvPr id="486" name="Google Shape;486;p35"/>
          <p:cNvPicPr preferRelativeResize="0"/>
          <p:nvPr/>
        </p:nvPicPr>
        <p:blipFill rotWithShape="1">
          <a:blip r:embed="rId3">
            <a:alphaModFix/>
          </a:blip>
          <a:srcRect/>
          <a:stretch/>
        </p:blipFill>
        <p:spPr>
          <a:xfrm>
            <a:off x="233675" y="6462763"/>
            <a:ext cx="365760" cy="291830"/>
          </a:xfrm>
          <a:prstGeom prst="rect">
            <a:avLst/>
          </a:prstGeom>
          <a:noFill/>
          <a:ln>
            <a:noFill/>
          </a:ln>
        </p:spPr>
      </p:pic>
      <p:sp>
        <p:nvSpPr>
          <p:cNvPr id="487" name="Google Shape;487;p35"/>
          <p:cNvSpPr txBox="1"/>
          <p:nvPr/>
        </p:nvSpPr>
        <p:spPr>
          <a:xfrm>
            <a:off x="8493979" y="6445467"/>
            <a:ext cx="794877" cy="36512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lt1"/>
                </a:solidFill>
                <a:latin typeface="Arial"/>
                <a:ea typeface="Arial"/>
                <a:cs typeface="Arial"/>
                <a:sym typeface="Arial"/>
              </a:rPr>
              <a:t>   | </a:t>
            </a:r>
            <a:fld id="{00000000-1234-1234-1234-123412341234}" type="slidenum">
              <a:rPr lang="en-US" sz="1200">
                <a:solidFill>
                  <a:schemeClr val="lt1"/>
                </a:solidFill>
                <a:latin typeface="Arial"/>
                <a:ea typeface="Arial"/>
                <a:cs typeface="Arial"/>
                <a:sym typeface="Arial"/>
              </a:rPr>
              <a:t>‹#›</a:t>
            </a:fld>
            <a:endParaRPr sz="1200">
              <a:solidFill>
                <a:schemeClr val="lt1"/>
              </a:solidFill>
              <a:latin typeface="Arial"/>
              <a:ea typeface="Arial"/>
              <a:cs typeface="Arial"/>
              <a:sym typeface="Arial"/>
            </a:endParaRPr>
          </a:p>
        </p:txBody>
      </p:sp>
      <p:sp>
        <p:nvSpPr>
          <p:cNvPr id="488" name="Google Shape;488;p35"/>
          <p:cNvSpPr/>
          <p:nvPr/>
        </p:nvSpPr>
        <p:spPr>
          <a:xfrm>
            <a:off x="395490" y="6297687"/>
            <a:ext cx="45720" cy="4572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endParaRPr sz="450">
              <a:solidFill>
                <a:schemeClr val="lt1"/>
              </a:solidFill>
              <a:latin typeface="Arial"/>
              <a:ea typeface="Arial"/>
              <a:cs typeface="Arial"/>
              <a:sym typeface="Arial"/>
            </a:endParaRPr>
          </a:p>
        </p:txBody>
      </p:sp>
      <p:cxnSp>
        <p:nvCxnSpPr>
          <p:cNvPr id="489" name="Google Shape;489;p35"/>
          <p:cNvCxnSpPr/>
          <p:nvPr/>
        </p:nvCxnSpPr>
        <p:spPr>
          <a:xfrm rot="10800000">
            <a:off x="2423" y="6320547"/>
            <a:ext cx="371789" cy="0"/>
          </a:xfrm>
          <a:prstGeom prst="straightConnector1">
            <a:avLst/>
          </a:prstGeom>
          <a:noFill/>
          <a:ln w="12700" cap="flat" cmpd="sng">
            <a:solidFill>
              <a:schemeClr val="lt1"/>
            </a:solidFill>
            <a:prstDash val="solid"/>
            <a:round/>
            <a:headEnd type="none" w="sm" len="sm"/>
            <a:tailEnd type="none" w="sm" len="sm"/>
          </a:ln>
        </p:spPr>
      </p:cxnSp>
      <p:cxnSp>
        <p:nvCxnSpPr>
          <p:cNvPr id="490" name="Google Shape;490;p35"/>
          <p:cNvCxnSpPr/>
          <p:nvPr/>
        </p:nvCxnSpPr>
        <p:spPr>
          <a:xfrm rot="10800000">
            <a:off x="462492" y="6320547"/>
            <a:ext cx="8217959" cy="0"/>
          </a:xfrm>
          <a:prstGeom prst="straightConnector1">
            <a:avLst/>
          </a:prstGeom>
          <a:noFill/>
          <a:ln w="12700" cap="flat" cmpd="sng">
            <a:solidFill>
              <a:schemeClr val="lt1"/>
            </a:solidFill>
            <a:prstDash val="solid"/>
            <a:round/>
            <a:headEnd type="none" w="sm" len="sm"/>
            <a:tailEnd type="none" w="sm" len="sm"/>
          </a:ln>
        </p:spPr>
      </p:cxnSp>
      <p:sp>
        <p:nvSpPr>
          <p:cNvPr id="491" name="Google Shape;491;p35"/>
          <p:cNvSpPr/>
          <p:nvPr/>
        </p:nvSpPr>
        <p:spPr>
          <a:xfrm flipH="1">
            <a:off x="8705212" y="6297687"/>
            <a:ext cx="45720" cy="4572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492" name="Google Shape;492;p35"/>
          <p:cNvCxnSpPr/>
          <p:nvPr/>
        </p:nvCxnSpPr>
        <p:spPr>
          <a:xfrm>
            <a:off x="8772212" y="6320547"/>
            <a:ext cx="371789" cy="0"/>
          </a:xfrm>
          <a:prstGeom prst="straightConnector1">
            <a:avLst/>
          </a:prstGeom>
          <a:noFill/>
          <a:ln w="12700" cap="flat" cmpd="sng">
            <a:solidFill>
              <a:schemeClr val="lt1"/>
            </a:solidFill>
            <a:prstDash val="solid"/>
            <a:round/>
            <a:headEnd type="none" w="sm" len="sm"/>
            <a:tailEnd type="none" w="sm" len="sm"/>
          </a:ln>
        </p:spPr>
      </p:cxnSp>
      <p:sp>
        <p:nvSpPr>
          <p:cNvPr id="493" name="Google Shape;493;p35"/>
          <p:cNvSpPr/>
          <p:nvPr/>
        </p:nvSpPr>
        <p:spPr>
          <a:xfrm flipH="1">
            <a:off x="8705212" y="1848862"/>
            <a:ext cx="45720" cy="4572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endParaRPr sz="450">
              <a:solidFill>
                <a:schemeClr val="lt1"/>
              </a:solidFill>
              <a:latin typeface="Arial"/>
              <a:ea typeface="Arial"/>
              <a:cs typeface="Arial"/>
              <a:sym typeface="Arial"/>
            </a:endParaRPr>
          </a:p>
        </p:txBody>
      </p:sp>
      <p:cxnSp>
        <p:nvCxnSpPr>
          <p:cNvPr id="494" name="Google Shape;494;p35"/>
          <p:cNvCxnSpPr>
            <a:endCxn id="495" idx="0"/>
          </p:cNvCxnSpPr>
          <p:nvPr/>
        </p:nvCxnSpPr>
        <p:spPr>
          <a:xfrm rot="10800000">
            <a:off x="418349" y="1933515"/>
            <a:ext cx="0" cy="4337100"/>
          </a:xfrm>
          <a:prstGeom prst="straightConnector1">
            <a:avLst/>
          </a:prstGeom>
          <a:noFill/>
          <a:ln w="12700" cap="flat" cmpd="sng">
            <a:solidFill>
              <a:schemeClr val="lt1"/>
            </a:solidFill>
            <a:prstDash val="solid"/>
            <a:round/>
            <a:headEnd type="none" w="sm" len="sm"/>
            <a:tailEnd type="none" w="sm" len="sm"/>
          </a:ln>
        </p:spPr>
      </p:cxnSp>
      <p:sp>
        <p:nvSpPr>
          <p:cNvPr id="495" name="Google Shape;495;p35"/>
          <p:cNvSpPr/>
          <p:nvPr/>
        </p:nvSpPr>
        <p:spPr>
          <a:xfrm rot="-5400000">
            <a:off x="418349" y="1872633"/>
            <a:ext cx="121764" cy="121764"/>
          </a:xfrm>
          <a:prstGeom prst="arc">
            <a:avLst>
              <a:gd name="adj1" fmla="val 16200000"/>
              <a:gd name="adj2" fmla="val 0"/>
            </a:avLst>
          </a:prstGeom>
          <a:noFill/>
          <a:ln w="127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endParaRPr sz="450">
              <a:solidFill>
                <a:schemeClr val="dk1"/>
              </a:solidFill>
              <a:latin typeface="Arial"/>
              <a:ea typeface="Arial"/>
              <a:cs typeface="Arial"/>
              <a:sym typeface="Arial"/>
            </a:endParaRPr>
          </a:p>
        </p:txBody>
      </p:sp>
      <p:cxnSp>
        <p:nvCxnSpPr>
          <p:cNvPr id="496" name="Google Shape;496;p35"/>
          <p:cNvCxnSpPr/>
          <p:nvPr/>
        </p:nvCxnSpPr>
        <p:spPr>
          <a:xfrm rot="10800000">
            <a:off x="479234" y="1872633"/>
            <a:ext cx="8201217" cy="0"/>
          </a:xfrm>
          <a:prstGeom prst="straightConnector1">
            <a:avLst/>
          </a:prstGeom>
          <a:noFill/>
          <a:ln w="12700" cap="flat" cmpd="sng">
            <a:solidFill>
              <a:schemeClr val="lt1"/>
            </a:solidFill>
            <a:prstDash val="solid"/>
            <a:round/>
            <a:headEnd type="none" w="sm" len="sm"/>
            <a:tailEnd type="none" w="sm" len="sm"/>
          </a:ln>
        </p:spPr>
      </p:cxnSp>
      <p:sp>
        <p:nvSpPr>
          <p:cNvPr id="497" name="Google Shape;497;p35"/>
          <p:cNvSpPr txBox="1">
            <a:spLocks noGrp="1"/>
          </p:cNvSpPr>
          <p:nvPr>
            <p:ph type="title"/>
          </p:nvPr>
        </p:nvSpPr>
        <p:spPr>
          <a:xfrm>
            <a:off x="592790" y="490637"/>
            <a:ext cx="7886700" cy="1325563"/>
          </a:xfrm>
          <a:prstGeom prst="rect">
            <a:avLst/>
          </a:prstGeom>
          <a:noFill/>
          <a:ln>
            <a:noFill/>
          </a:ln>
        </p:spPr>
        <p:txBody>
          <a:bodyPr spcFirstLastPara="1" wrap="square" lIns="91425" tIns="45700" rIns="91425" bIns="45700" anchor="b" anchorCtr="0">
            <a:normAutofit/>
          </a:bodyPr>
          <a:lstStyle>
            <a:lvl1pPr marR="0" lvl="0" algn="l" rtl="0">
              <a:spcBef>
                <a:spcPts val="0"/>
              </a:spcBef>
              <a:spcAft>
                <a:spcPts val="0"/>
              </a:spcAft>
              <a:buClr>
                <a:schemeClr val="lt1"/>
              </a:buClr>
              <a:buSzPts val="2800"/>
              <a:buFont typeface="Arial"/>
              <a:buNone/>
              <a:defRPr sz="2800" b="1" i="0" u="none" strike="noStrike" cap="non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98" name="Google Shape;498;p35"/>
          <p:cNvSpPr txBox="1">
            <a:spLocks noGrp="1"/>
          </p:cNvSpPr>
          <p:nvPr>
            <p:ph type="body" idx="1"/>
          </p:nvPr>
        </p:nvSpPr>
        <p:spPr>
          <a:xfrm>
            <a:off x="1811911" y="2085749"/>
            <a:ext cx="5341922" cy="394877"/>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0"/>
              </a:spcBef>
              <a:spcAft>
                <a:spcPts val="0"/>
              </a:spcAft>
              <a:buClr>
                <a:schemeClr val="lt1"/>
              </a:buClr>
              <a:buSzPts val="2400"/>
              <a:buFont typeface="Arial"/>
              <a:buNone/>
              <a:defRPr sz="2400" b="1"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L="1371600" marR="0" lvl="2" indent="-228600" algn="l" rtl="0">
              <a:spcBef>
                <a:spcPts val="36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828800" marR="0" lvl="3"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99" name="Google Shape;499;p35"/>
          <p:cNvSpPr txBox="1">
            <a:spLocks noGrp="1"/>
          </p:cNvSpPr>
          <p:nvPr>
            <p:ph type="body" idx="2"/>
          </p:nvPr>
        </p:nvSpPr>
        <p:spPr>
          <a:xfrm>
            <a:off x="1811911" y="3520097"/>
            <a:ext cx="5341922" cy="394877"/>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0"/>
              </a:spcBef>
              <a:spcAft>
                <a:spcPts val="0"/>
              </a:spcAft>
              <a:buClr>
                <a:schemeClr val="lt1"/>
              </a:buClr>
              <a:buSzPts val="2400"/>
              <a:buFont typeface="Arial"/>
              <a:buNone/>
              <a:defRPr sz="2400" b="1"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L="1371600" marR="0" lvl="2" indent="-228600" algn="l" rtl="0">
              <a:spcBef>
                <a:spcPts val="36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828800" marR="0" lvl="3"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00" name="Google Shape;500;p35"/>
          <p:cNvSpPr txBox="1">
            <a:spLocks noGrp="1"/>
          </p:cNvSpPr>
          <p:nvPr>
            <p:ph type="body" idx="3"/>
          </p:nvPr>
        </p:nvSpPr>
        <p:spPr>
          <a:xfrm>
            <a:off x="1811911" y="2499208"/>
            <a:ext cx="5341922" cy="914400"/>
          </a:xfrm>
          <a:prstGeom prst="rect">
            <a:avLst/>
          </a:prstGeom>
          <a:noFill/>
          <a:ln>
            <a:noFill/>
          </a:ln>
        </p:spPr>
        <p:txBody>
          <a:bodyPr spcFirstLastPara="1" wrap="square" lIns="91425" tIns="0" rIns="91425" bIns="0" anchor="t" anchorCtr="0">
            <a:normAutofit/>
          </a:bodyPr>
          <a:lstStyle>
            <a:lvl1pPr marL="457200" marR="0" lvl="0"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2pPr>
            <a:lvl3pPr marL="1371600" marR="0" lvl="2" indent="-228600" algn="l" rtl="0">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01" name="Google Shape;501;p35"/>
          <p:cNvSpPr txBox="1">
            <a:spLocks noGrp="1"/>
          </p:cNvSpPr>
          <p:nvPr>
            <p:ph type="body" idx="4"/>
          </p:nvPr>
        </p:nvSpPr>
        <p:spPr>
          <a:xfrm>
            <a:off x="1811911" y="3924594"/>
            <a:ext cx="5341922" cy="914400"/>
          </a:xfrm>
          <a:prstGeom prst="rect">
            <a:avLst/>
          </a:prstGeom>
          <a:noFill/>
          <a:ln>
            <a:noFill/>
          </a:ln>
        </p:spPr>
        <p:txBody>
          <a:bodyPr spcFirstLastPara="1" wrap="square" lIns="91425" tIns="0" rIns="91425" bIns="0" anchor="t" anchorCtr="0">
            <a:normAutofit/>
          </a:bodyPr>
          <a:lstStyle>
            <a:lvl1pPr marL="457200" marR="0" lvl="0"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2pPr>
            <a:lvl3pPr marL="1371600" marR="0" lvl="2" indent="-228600" algn="l" rtl="0">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02" name="Google Shape;502;p35"/>
          <p:cNvSpPr txBox="1">
            <a:spLocks noGrp="1"/>
          </p:cNvSpPr>
          <p:nvPr>
            <p:ph type="body" idx="5"/>
          </p:nvPr>
        </p:nvSpPr>
        <p:spPr>
          <a:xfrm>
            <a:off x="1811911" y="4945487"/>
            <a:ext cx="5341922" cy="394877"/>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0"/>
              </a:spcBef>
              <a:spcAft>
                <a:spcPts val="0"/>
              </a:spcAft>
              <a:buClr>
                <a:schemeClr val="lt1"/>
              </a:buClr>
              <a:buSzPts val="2400"/>
              <a:buFont typeface="Arial"/>
              <a:buNone/>
              <a:defRPr sz="2400" b="1"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L="1371600" marR="0" lvl="2" indent="-228600" algn="l" rtl="0">
              <a:spcBef>
                <a:spcPts val="36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828800" marR="0" lvl="3"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03" name="Google Shape;503;p35"/>
          <p:cNvSpPr txBox="1">
            <a:spLocks noGrp="1"/>
          </p:cNvSpPr>
          <p:nvPr>
            <p:ph type="body" idx="6"/>
          </p:nvPr>
        </p:nvSpPr>
        <p:spPr>
          <a:xfrm>
            <a:off x="1811911" y="5349982"/>
            <a:ext cx="5341922" cy="914400"/>
          </a:xfrm>
          <a:prstGeom prst="rect">
            <a:avLst/>
          </a:prstGeom>
          <a:noFill/>
          <a:ln>
            <a:noFill/>
          </a:ln>
        </p:spPr>
        <p:txBody>
          <a:bodyPr spcFirstLastPara="1" wrap="square" lIns="91425" tIns="0" rIns="91425" bIns="0" anchor="t" anchorCtr="0">
            <a:normAutofit/>
          </a:bodyPr>
          <a:lstStyle>
            <a:lvl1pPr marL="457200" marR="0" lvl="0"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2pPr>
            <a:lvl3pPr marL="1371600" marR="0" lvl="2" indent="-228600" algn="l" rtl="0">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04" name="Google Shape;504;p35"/>
          <p:cNvSpPr>
            <a:spLocks noGrp="1"/>
          </p:cNvSpPr>
          <p:nvPr>
            <p:ph type="pic" idx="7"/>
          </p:nvPr>
        </p:nvSpPr>
        <p:spPr>
          <a:xfrm>
            <a:off x="685304" y="2088493"/>
            <a:ext cx="950976" cy="950976"/>
          </a:xfrm>
          <a:prstGeom prst="flowChartConnector">
            <a:avLst/>
          </a:prstGeom>
          <a:noFill/>
          <a:ln w="28575" cap="flat" cmpd="sng">
            <a:solidFill>
              <a:schemeClr val="lt1"/>
            </a:solidFill>
            <a:prstDash val="solid"/>
            <a:round/>
            <a:headEnd type="none" w="sm" len="sm"/>
            <a:tailEnd type="none" w="sm" len="sm"/>
          </a:ln>
        </p:spPr>
      </p:sp>
      <p:sp>
        <p:nvSpPr>
          <p:cNvPr id="505" name="Google Shape;505;p35"/>
          <p:cNvSpPr>
            <a:spLocks noGrp="1"/>
          </p:cNvSpPr>
          <p:nvPr>
            <p:ph type="pic" idx="8"/>
          </p:nvPr>
        </p:nvSpPr>
        <p:spPr>
          <a:xfrm>
            <a:off x="685804" y="3514161"/>
            <a:ext cx="949979" cy="949978"/>
          </a:xfrm>
          <a:prstGeom prst="flowChartConnector">
            <a:avLst/>
          </a:prstGeom>
          <a:noFill/>
          <a:ln w="28575" cap="flat" cmpd="sng">
            <a:solidFill>
              <a:schemeClr val="lt1"/>
            </a:solidFill>
            <a:prstDash val="solid"/>
            <a:round/>
            <a:headEnd type="none" w="sm" len="sm"/>
            <a:tailEnd type="none" w="sm" len="sm"/>
          </a:ln>
        </p:spPr>
      </p:sp>
      <p:sp>
        <p:nvSpPr>
          <p:cNvPr id="506" name="Google Shape;506;p35"/>
          <p:cNvSpPr>
            <a:spLocks noGrp="1"/>
          </p:cNvSpPr>
          <p:nvPr>
            <p:ph type="pic" idx="9"/>
          </p:nvPr>
        </p:nvSpPr>
        <p:spPr>
          <a:xfrm>
            <a:off x="685804" y="4939549"/>
            <a:ext cx="949979" cy="949978"/>
          </a:xfrm>
          <a:prstGeom prst="flowChartConnector">
            <a:avLst/>
          </a:prstGeom>
          <a:noFill/>
          <a:ln w="28575" cap="flat" cmpd="sng">
            <a:solidFill>
              <a:schemeClr val="lt1"/>
            </a:solidFill>
            <a:prstDash val="solid"/>
            <a:round/>
            <a:headEnd type="none" w="sm" len="sm"/>
            <a:tailEnd type="none" w="sm" len="sm"/>
          </a:ln>
        </p:spPr>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Presenters Divider 2.3">
  <p:cSld name="Presenters Divider 2.3">
    <p:spTree>
      <p:nvGrpSpPr>
        <p:cNvPr id="1" name="Shape 507"/>
        <p:cNvGrpSpPr/>
        <p:nvPr/>
      </p:nvGrpSpPr>
      <p:grpSpPr>
        <a:xfrm>
          <a:off x="0" y="0"/>
          <a:ext cx="0" cy="0"/>
          <a:chOff x="0" y="0"/>
          <a:chExt cx="0" cy="0"/>
        </a:xfrm>
      </p:grpSpPr>
      <p:pic>
        <p:nvPicPr>
          <p:cNvPr id="508" name="Google Shape;508;p36"/>
          <p:cNvPicPr preferRelativeResize="0"/>
          <p:nvPr/>
        </p:nvPicPr>
        <p:blipFill rotWithShape="1">
          <a:blip r:embed="rId2">
            <a:alphaModFix/>
          </a:blip>
          <a:srcRect/>
          <a:stretch/>
        </p:blipFill>
        <p:spPr>
          <a:xfrm>
            <a:off x="0" y="0"/>
            <a:ext cx="9144000" cy="6858000"/>
          </a:xfrm>
          <a:prstGeom prst="rect">
            <a:avLst/>
          </a:prstGeom>
          <a:noFill/>
          <a:ln>
            <a:noFill/>
          </a:ln>
        </p:spPr>
      </p:pic>
      <p:pic>
        <p:nvPicPr>
          <p:cNvPr id="509" name="Google Shape;509;p36"/>
          <p:cNvPicPr preferRelativeResize="0"/>
          <p:nvPr/>
        </p:nvPicPr>
        <p:blipFill rotWithShape="1">
          <a:blip r:embed="rId3">
            <a:alphaModFix/>
          </a:blip>
          <a:srcRect/>
          <a:stretch/>
        </p:blipFill>
        <p:spPr>
          <a:xfrm>
            <a:off x="233675" y="6462763"/>
            <a:ext cx="365760" cy="291830"/>
          </a:xfrm>
          <a:prstGeom prst="rect">
            <a:avLst/>
          </a:prstGeom>
          <a:noFill/>
          <a:ln>
            <a:noFill/>
          </a:ln>
        </p:spPr>
      </p:pic>
      <p:sp>
        <p:nvSpPr>
          <p:cNvPr id="510" name="Google Shape;510;p36"/>
          <p:cNvSpPr txBox="1"/>
          <p:nvPr/>
        </p:nvSpPr>
        <p:spPr>
          <a:xfrm>
            <a:off x="8493979" y="6445467"/>
            <a:ext cx="794877" cy="36512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lt1"/>
                </a:solidFill>
                <a:latin typeface="Arial"/>
                <a:ea typeface="Arial"/>
                <a:cs typeface="Arial"/>
                <a:sym typeface="Arial"/>
              </a:rPr>
              <a:t>   | </a:t>
            </a:r>
            <a:fld id="{00000000-1234-1234-1234-123412341234}" type="slidenum">
              <a:rPr lang="en-US" sz="1200">
                <a:solidFill>
                  <a:schemeClr val="lt1"/>
                </a:solidFill>
                <a:latin typeface="Arial"/>
                <a:ea typeface="Arial"/>
                <a:cs typeface="Arial"/>
                <a:sym typeface="Arial"/>
              </a:rPr>
              <a:t>‹#›</a:t>
            </a:fld>
            <a:endParaRPr sz="1200">
              <a:solidFill>
                <a:schemeClr val="lt1"/>
              </a:solidFill>
              <a:latin typeface="Arial"/>
              <a:ea typeface="Arial"/>
              <a:cs typeface="Arial"/>
              <a:sym typeface="Arial"/>
            </a:endParaRPr>
          </a:p>
        </p:txBody>
      </p:sp>
      <p:sp>
        <p:nvSpPr>
          <p:cNvPr id="511" name="Google Shape;511;p36"/>
          <p:cNvSpPr/>
          <p:nvPr/>
        </p:nvSpPr>
        <p:spPr>
          <a:xfrm>
            <a:off x="395490" y="6297687"/>
            <a:ext cx="45720" cy="4572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512" name="Google Shape;512;p36"/>
          <p:cNvCxnSpPr/>
          <p:nvPr/>
        </p:nvCxnSpPr>
        <p:spPr>
          <a:xfrm rot="10800000">
            <a:off x="2423" y="6320547"/>
            <a:ext cx="371789" cy="0"/>
          </a:xfrm>
          <a:prstGeom prst="straightConnector1">
            <a:avLst/>
          </a:prstGeom>
          <a:noFill/>
          <a:ln w="12700" cap="flat" cmpd="sng">
            <a:solidFill>
              <a:schemeClr val="lt1"/>
            </a:solidFill>
            <a:prstDash val="solid"/>
            <a:round/>
            <a:headEnd type="none" w="sm" len="sm"/>
            <a:tailEnd type="none" w="sm" len="sm"/>
          </a:ln>
        </p:spPr>
      </p:cxnSp>
      <p:cxnSp>
        <p:nvCxnSpPr>
          <p:cNvPr id="513" name="Google Shape;513;p36"/>
          <p:cNvCxnSpPr/>
          <p:nvPr/>
        </p:nvCxnSpPr>
        <p:spPr>
          <a:xfrm rot="10800000">
            <a:off x="462492" y="6320547"/>
            <a:ext cx="8217959" cy="0"/>
          </a:xfrm>
          <a:prstGeom prst="straightConnector1">
            <a:avLst/>
          </a:prstGeom>
          <a:noFill/>
          <a:ln w="12700" cap="flat" cmpd="sng">
            <a:solidFill>
              <a:schemeClr val="lt1"/>
            </a:solidFill>
            <a:prstDash val="solid"/>
            <a:round/>
            <a:headEnd type="none" w="sm" len="sm"/>
            <a:tailEnd type="none" w="sm" len="sm"/>
          </a:ln>
        </p:spPr>
      </p:cxnSp>
      <p:sp>
        <p:nvSpPr>
          <p:cNvPr id="514" name="Google Shape;514;p36"/>
          <p:cNvSpPr/>
          <p:nvPr/>
        </p:nvSpPr>
        <p:spPr>
          <a:xfrm flipH="1">
            <a:off x="8705212" y="6297687"/>
            <a:ext cx="45720" cy="4572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515" name="Google Shape;515;p36"/>
          <p:cNvCxnSpPr/>
          <p:nvPr/>
        </p:nvCxnSpPr>
        <p:spPr>
          <a:xfrm>
            <a:off x="8772212" y="6320547"/>
            <a:ext cx="371789" cy="0"/>
          </a:xfrm>
          <a:prstGeom prst="straightConnector1">
            <a:avLst/>
          </a:prstGeom>
          <a:noFill/>
          <a:ln w="12700" cap="flat" cmpd="sng">
            <a:solidFill>
              <a:schemeClr val="lt1"/>
            </a:solidFill>
            <a:prstDash val="solid"/>
            <a:round/>
            <a:headEnd type="none" w="sm" len="sm"/>
            <a:tailEnd type="none" w="sm" len="sm"/>
          </a:ln>
        </p:spPr>
      </p:cxnSp>
      <p:sp>
        <p:nvSpPr>
          <p:cNvPr id="516" name="Google Shape;516;p36"/>
          <p:cNvSpPr/>
          <p:nvPr/>
        </p:nvSpPr>
        <p:spPr>
          <a:xfrm flipH="1">
            <a:off x="8705212" y="1848862"/>
            <a:ext cx="45720" cy="4572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endParaRPr sz="450">
              <a:solidFill>
                <a:schemeClr val="lt1"/>
              </a:solidFill>
              <a:latin typeface="Arial"/>
              <a:ea typeface="Arial"/>
              <a:cs typeface="Arial"/>
              <a:sym typeface="Arial"/>
            </a:endParaRPr>
          </a:p>
        </p:txBody>
      </p:sp>
      <p:cxnSp>
        <p:nvCxnSpPr>
          <p:cNvPr id="517" name="Google Shape;517;p36"/>
          <p:cNvCxnSpPr>
            <a:endCxn id="518" idx="0"/>
          </p:cNvCxnSpPr>
          <p:nvPr/>
        </p:nvCxnSpPr>
        <p:spPr>
          <a:xfrm rot="10800000">
            <a:off x="418349" y="1933515"/>
            <a:ext cx="0" cy="4337100"/>
          </a:xfrm>
          <a:prstGeom prst="straightConnector1">
            <a:avLst/>
          </a:prstGeom>
          <a:noFill/>
          <a:ln w="12700" cap="flat" cmpd="sng">
            <a:solidFill>
              <a:schemeClr val="lt1"/>
            </a:solidFill>
            <a:prstDash val="solid"/>
            <a:round/>
            <a:headEnd type="none" w="sm" len="sm"/>
            <a:tailEnd type="none" w="sm" len="sm"/>
          </a:ln>
        </p:spPr>
      </p:cxnSp>
      <p:sp>
        <p:nvSpPr>
          <p:cNvPr id="518" name="Google Shape;518;p36"/>
          <p:cNvSpPr/>
          <p:nvPr/>
        </p:nvSpPr>
        <p:spPr>
          <a:xfrm rot="-5400000">
            <a:off x="418349" y="1872633"/>
            <a:ext cx="121764" cy="121764"/>
          </a:xfrm>
          <a:prstGeom prst="arc">
            <a:avLst>
              <a:gd name="adj1" fmla="val 16200000"/>
              <a:gd name="adj2" fmla="val 0"/>
            </a:avLst>
          </a:prstGeom>
          <a:noFill/>
          <a:ln w="127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endParaRPr sz="450">
              <a:solidFill>
                <a:schemeClr val="dk1"/>
              </a:solidFill>
              <a:latin typeface="Arial"/>
              <a:ea typeface="Arial"/>
              <a:cs typeface="Arial"/>
              <a:sym typeface="Arial"/>
            </a:endParaRPr>
          </a:p>
        </p:txBody>
      </p:sp>
      <p:cxnSp>
        <p:nvCxnSpPr>
          <p:cNvPr id="519" name="Google Shape;519;p36"/>
          <p:cNvCxnSpPr/>
          <p:nvPr/>
        </p:nvCxnSpPr>
        <p:spPr>
          <a:xfrm rot="10800000">
            <a:off x="479234" y="1872633"/>
            <a:ext cx="8201217" cy="0"/>
          </a:xfrm>
          <a:prstGeom prst="straightConnector1">
            <a:avLst/>
          </a:prstGeom>
          <a:noFill/>
          <a:ln w="12700" cap="flat" cmpd="sng">
            <a:solidFill>
              <a:schemeClr val="lt1"/>
            </a:solidFill>
            <a:prstDash val="solid"/>
            <a:round/>
            <a:headEnd type="none" w="sm" len="sm"/>
            <a:tailEnd type="none" w="sm" len="sm"/>
          </a:ln>
        </p:spPr>
      </p:cxnSp>
      <p:sp>
        <p:nvSpPr>
          <p:cNvPr id="520" name="Google Shape;520;p36"/>
          <p:cNvSpPr txBox="1">
            <a:spLocks noGrp="1"/>
          </p:cNvSpPr>
          <p:nvPr>
            <p:ph type="title"/>
          </p:nvPr>
        </p:nvSpPr>
        <p:spPr>
          <a:xfrm>
            <a:off x="592790" y="490637"/>
            <a:ext cx="7886700" cy="1325563"/>
          </a:xfrm>
          <a:prstGeom prst="rect">
            <a:avLst/>
          </a:prstGeom>
          <a:noFill/>
          <a:ln>
            <a:noFill/>
          </a:ln>
        </p:spPr>
        <p:txBody>
          <a:bodyPr spcFirstLastPara="1" wrap="square" lIns="91425" tIns="45700" rIns="91425" bIns="45700" anchor="b" anchorCtr="0">
            <a:normAutofit/>
          </a:bodyPr>
          <a:lstStyle>
            <a:lvl1pPr marR="0" lvl="0" algn="l" rtl="0">
              <a:spcBef>
                <a:spcPts val="0"/>
              </a:spcBef>
              <a:spcAft>
                <a:spcPts val="0"/>
              </a:spcAft>
              <a:buClr>
                <a:schemeClr val="lt1"/>
              </a:buClr>
              <a:buSzPts val="2800"/>
              <a:buFont typeface="Arial"/>
              <a:buNone/>
              <a:defRPr sz="2800" b="1" i="0" u="none" strike="noStrike" cap="non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21" name="Google Shape;521;p36"/>
          <p:cNvSpPr txBox="1">
            <a:spLocks noGrp="1"/>
          </p:cNvSpPr>
          <p:nvPr>
            <p:ph type="body" idx="1"/>
          </p:nvPr>
        </p:nvSpPr>
        <p:spPr>
          <a:xfrm>
            <a:off x="1811911" y="2085749"/>
            <a:ext cx="5341922" cy="394877"/>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0"/>
              </a:spcBef>
              <a:spcAft>
                <a:spcPts val="0"/>
              </a:spcAft>
              <a:buClr>
                <a:schemeClr val="lt1"/>
              </a:buClr>
              <a:buSzPts val="2400"/>
              <a:buFont typeface="Arial"/>
              <a:buNone/>
              <a:defRPr sz="2400" b="1"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L="1371600" marR="0" lvl="2" indent="-228600" algn="l" rtl="0">
              <a:spcBef>
                <a:spcPts val="36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828800" marR="0" lvl="3"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22" name="Google Shape;522;p36"/>
          <p:cNvSpPr txBox="1">
            <a:spLocks noGrp="1"/>
          </p:cNvSpPr>
          <p:nvPr>
            <p:ph type="body" idx="2"/>
          </p:nvPr>
        </p:nvSpPr>
        <p:spPr>
          <a:xfrm>
            <a:off x="1811911" y="3520097"/>
            <a:ext cx="5341922" cy="394877"/>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0"/>
              </a:spcBef>
              <a:spcAft>
                <a:spcPts val="0"/>
              </a:spcAft>
              <a:buClr>
                <a:schemeClr val="lt1"/>
              </a:buClr>
              <a:buSzPts val="2400"/>
              <a:buFont typeface="Arial"/>
              <a:buNone/>
              <a:defRPr sz="2400" b="1"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L="1371600" marR="0" lvl="2" indent="-228600" algn="l" rtl="0">
              <a:spcBef>
                <a:spcPts val="36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828800" marR="0" lvl="3"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23" name="Google Shape;523;p36"/>
          <p:cNvSpPr txBox="1">
            <a:spLocks noGrp="1"/>
          </p:cNvSpPr>
          <p:nvPr>
            <p:ph type="body" idx="3"/>
          </p:nvPr>
        </p:nvSpPr>
        <p:spPr>
          <a:xfrm>
            <a:off x="1811911" y="2499208"/>
            <a:ext cx="5341922" cy="914400"/>
          </a:xfrm>
          <a:prstGeom prst="rect">
            <a:avLst/>
          </a:prstGeom>
          <a:noFill/>
          <a:ln>
            <a:noFill/>
          </a:ln>
        </p:spPr>
        <p:txBody>
          <a:bodyPr spcFirstLastPara="1" wrap="square" lIns="91425" tIns="0" rIns="91425" bIns="0" anchor="t" anchorCtr="0">
            <a:normAutofit/>
          </a:bodyPr>
          <a:lstStyle>
            <a:lvl1pPr marL="457200" marR="0" lvl="0"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2pPr>
            <a:lvl3pPr marL="1371600" marR="0" lvl="2" indent="-228600" algn="l" rtl="0">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24" name="Google Shape;524;p36"/>
          <p:cNvSpPr txBox="1">
            <a:spLocks noGrp="1"/>
          </p:cNvSpPr>
          <p:nvPr>
            <p:ph type="body" idx="4"/>
          </p:nvPr>
        </p:nvSpPr>
        <p:spPr>
          <a:xfrm>
            <a:off x="1811911" y="3924594"/>
            <a:ext cx="5341922" cy="914400"/>
          </a:xfrm>
          <a:prstGeom prst="rect">
            <a:avLst/>
          </a:prstGeom>
          <a:noFill/>
          <a:ln>
            <a:noFill/>
          </a:ln>
        </p:spPr>
        <p:txBody>
          <a:bodyPr spcFirstLastPara="1" wrap="square" lIns="91425" tIns="0" rIns="91425" bIns="0" anchor="t" anchorCtr="0">
            <a:normAutofit/>
          </a:bodyPr>
          <a:lstStyle>
            <a:lvl1pPr marL="457200" marR="0" lvl="0"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2pPr>
            <a:lvl3pPr marL="1371600" marR="0" lvl="2" indent="-228600" algn="l" rtl="0">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25" name="Google Shape;525;p36"/>
          <p:cNvSpPr txBox="1">
            <a:spLocks noGrp="1"/>
          </p:cNvSpPr>
          <p:nvPr>
            <p:ph type="body" idx="5"/>
          </p:nvPr>
        </p:nvSpPr>
        <p:spPr>
          <a:xfrm>
            <a:off x="1811911" y="4945487"/>
            <a:ext cx="5341922" cy="394877"/>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0"/>
              </a:spcBef>
              <a:spcAft>
                <a:spcPts val="0"/>
              </a:spcAft>
              <a:buClr>
                <a:schemeClr val="lt1"/>
              </a:buClr>
              <a:buSzPts val="2400"/>
              <a:buFont typeface="Arial"/>
              <a:buNone/>
              <a:defRPr sz="2400" b="1"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L="1371600" marR="0" lvl="2" indent="-228600" algn="l" rtl="0">
              <a:spcBef>
                <a:spcPts val="36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828800" marR="0" lvl="3"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26" name="Google Shape;526;p36"/>
          <p:cNvSpPr txBox="1">
            <a:spLocks noGrp="1"/>
          </p:cNvSpPr>
          <p:nvPr>
            <p:ph type="body" idx="6"/>
          </p:nvPr>
        </p:nvSpPr>
        <p:spPr>
          <a:xfrm>
            <a:off x="1811911" y="5349982"/>
            <a:ext cx="5341922" cy="914400"/>
          </a:xfrm>
          <a:prstGeom prst="rect">
            <a:avLst/>
          </a:prstGeom>
          <a:noFill/>
          <a:ln>
            <a:noFill/>
          </a:ln>
        </p:spPr>
        <p:txBody>
          <a:bodyPr spcFirstLastPara="1" wrap="square" lIns="91425" tIns="0" rIns="91425" bIns="0" anchor="t" anchorCtr="0">
            <a:normAutofit/>
          </a:bodyPr>
          <a:lstStyle>
            <a:lvl1pPr marL="457200" marR="0" lvl="0"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2pPr>
            <a:lvl3pPr marL="1371600" marR="0" lvl="2" indent="-228600" algn="l" rtl="0">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27" name="Google Shape;527;p36"/>
          <p:cNvSpPr>
            <a:spLocks noGrp="1"/>
          </p:cNvSpPr>
          <p:nvPr>
            <p:ph type="pic" idx="7"/>
          </p:nvPr>
        </p:nvSpPr>
        <p:spPr>
          <a:xfrm>
            <a:off x="685304" y="2088493"/>
            <a:ext cx="950976" cy="950976"/>
          </a:xfrm>
          <a:prstGeom prst="flowChartConnector">
            <a:avLst/>
          </a:prstGeom>
          <a:noFill/>
          <a:ln w="28575" cap="flat" cmpd="sng">
            <a:solidFill>
              <a:schemeClr val="lt1"/>
            </a:solidFill>
            <a:prstDash val="solid"/>
            <a:round/>
            <a:headEnd type="none" w="sm" len="sm"/>
            <a:tailEnd type="none" w="sm" len="sm"/>
          </a:ln>
        </p:spPr>
      </p:sp>
      <p:sp>
        <p:nvSpPr>
          <p:cNvPr id="528" name="Google Shape;528;p36"/>
          <p:cNvSpPr>
            <a:spLocks noGrp="1"/>
          </p:cNvSpPr>
          <p:nvPr>
            <p:ph type="pic" idx="8"/>
          </p:nvPr>
        </p:nvSpPr>
        <p:spPr>
          <a:xfrm>
            <a:off x="685804" y="3514161"/>
            <a:ext cx="949979" cy="949978"/>
          </a:xfrm>
          <a:prstGeom prst="flowChartConnector">
            <a:avLst/>
          </a:prstGeom>
          <a:noFill/>
          <a:ln w="28575" cap="flat" cmpd="sng">
            <a:solidFill>
              <a:schemeClr val="lt1"/>
            </a:solidFill>
            <a:prstDash val="solid"/>
            <a:round/>
            <a:headEnd type="none" w="sm" len="sm"/>
            <a:tailEnd type="none" w="sm" len="sm"/>
          </a:ln>
        </p:spPr>
      </p:sp>
      <p:sp>
        <p:nvSpPr>
          <p:cNvPr id="529" name="Google Shape;529;p36"/>
          <p:cNvSpPr>
            <a:spLocks noGrp="1"/>
          </p:cNvSpPr>
          <p:nvPr>
            <p:ph type="pic" idx="9"/>
          </p:nvPr>
        </p:nvSpPr>
        <p:spPr>
          <a:xfrm>
            <a:off x="685804" y="4939549"/>
            <a:ext cx="949979" cy="949978"/>
          </a:xfrm>
          <a:prstGeom prst="flowChartConnector">
            <a:avLst/>
          </a:prstGeom>
          <a:noFill/>
          <a:ln w="28575" cap="flat" cmpd="sng">
            <a:solidFill>
              <a:schemeClr val="lt1"/>
            </a:solidFill>
            <a:prstDash val="solid"/>
            <a:round/>
            <a:headEnd type="none" w="sm" len="sm"/>
            <a:tailEnd type="none" w="sm" len="sm"/>
          </a:ln>
        </p:spPr>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Presenters Divider 2.4">
  <p:cSld name="Presenters Divider 2.4">
    <p:spTree>
      <p:nvGrpSpPr>
        <p:cNvPr id="1" name="Shape 530"/>
        <p:cNvGrpSpPr/>
        <p:nvPr/>
      </p:nvGrpSpPr>
      <p:grpSpPr>
        <a:xfrm>
          <a:off x="0" y="0"/>
          <a:ext cx="0" cy="0"/>
          <a:chOff x="0" y="0"/>
          <a:chExt cx="0" cy="0"/>
        </a:xfrm>
      </p:grpSpPr>
      <p:pic>
        <p:nvPicPr>
          <p:cNvPr id="531" name="Google Shape;531;p37"/>
          <p:cNvPicPr preferRelativeResize="0"/>
          <p:nvPr/>
        </p:nvPicPr>
        <p:blipFill rotWithShape="1">
          <a:blip r:embed="rId2">
            <a:alphaModFix/>
          </a:blip>
          <a:srcRect/>
          <a:stretch/>
        </p:blipFill>
        <p:spPr>
          <a:xfrm>
            <a:off x="0" y="0"/>
            <a:ext cx="9144000" cy="6858000"/>
          </a:xfrm>
          <a:prstGeom prst="rect">
            <a:avLst/>
          </a:prstGeom>
          <a:noFill/>
          <a:ln>
            <a:noFill/>
          </a:ln>
        </p:spPr>
      </p:pic>
      <p:pic>
        <p:nvPicPr>
          <p:cNvPr id="532" name="Google Shape;532;p37"/>
          <p:cNvPicPr preferRelativeResize="0"/>
          <p:nvPr/>
        </p:nvPicPr>
        <p:blipFill rotWithShape="1">
          <a:blip r:embed="rId3">
            <a:alphaModFix/>
          </a:blip>
          <a:srcRect/>
          <a:stretch/>
        </p:blipFill>
        <p:spPr>
          <a:xfrm>
            <a:off x="233675" y="6462763"/>
            <a:ext cx="365760" cy="291830"/>
          </a:xfrm>
          <a:prstGeom prst="rect">
            <a:avLst/>
          </a:prstGeom>
          <a:noFill/>
          <a:ln>
            <a:noFill/>
          </a:ln>
        </p:spPr>
      </p:pic>
      <p:sp>
        <p:nvSpPr>
          <p:cNvPr id="533" name="Google Shape;533;p37"/>
          <p:cNvSpPr txBox="1"/>
          <p:nvPr/>
        </p:nvSpPr>
        <p:spPr>
          <a:xfrm>
            <a:off x="8493979" y="6445467"/>
            <a:ext cx="794877" cy="365125"/>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1200">
                <a:solidFill>
                  <a:schemeClr val="lt1"/>
                </a:solidFill>
                <a:latin typeface="Arial"/>
                <a:ea typeface="Arial"/>
                <a:cs typeface="Arial"/>
                <a:sym typeface="Arial"/>
              </a:rPr>
              <a:t>   | </a:t>
            </a:r>
            <a:fld id="{00000000-1234-1234-1234-123412341234}" type="slidenum">
              <a:rPr lang="en-US" sz="1200">
                <a:solidFill>
                  <a:schemeClr val="lt1"/>
                </a:solidFill>
                <a:latin typeface="Arial"/>
                <a:ea typeface="Arial"/>
                <a:cs typeface="Arial"/>
                <a:sym typeface="Arial"/>
              </a:rPr>
              <a:t>‹#›</a:t>
            </a:fld>
            <a:endParaRPr sz="1200">
              <a:solidFill>
                <a:schemeClr val="lt1"/>
              </a:solidFill>
              <a:latin typeface="Arial"/>
              <a:ea typeface="Arial"/>
              <a:cs typeface="Arial"/>
              <a:sym typeface="Arial"/>
            </a:endParaRPr>
          </a:p>
        </p:txBody>
      </p:sp>
      <p:sp>
        <p:nvSpPr>
          <p:cNvPr id="534" name="Google Shape;534;p37"/>
          <p:cNvSpPr/>
          <p:nvPr/>
        </p:nvSpPr>
        <p:spPr>
          <a:xfrm>
            <a:off x="395490" y="6297687"/>
            <a:ext cx="45720" cy="4572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endParaRPr sz="450">
              <a:solidFill>
                <a:schemeClr val="lt1"/>
              </a:solidFill>
              <a:latin typeface="Arial"/>
              <a:ea typeface="Arial"/>
              <a:cs typeface="Arial"/>
              <a:sym typeface="Arial"/>
            </a:endParaRPr>
          </a:p>
        </p:txBody>
      </p:sp>
      <p:cxnSp>
        <p:nvCxnSpPr>
          <p:cNvPr id="535" name="Google Shape;535;p37"/>
          <p:cNvCxnSpPr/>
          <p:nvPr/>
        </p:nvCxnSpPr>
        <p:spPr>
          <a:xfrm rot="10800000">
            <a:off x="2423" y="6320547"/>
            <a:ext cx="371789" cy="0"/>
          </a:xfrm>
          <a:prstGeom prst="straightConnector1">
            <a:avLst/>
          </a:prstGeom>
          <a:noFill/>
          <a:ln w="12700" cap="flat" cmpd="sng">
            <a:solidFill>
              <a:schemeClr val="lt1"/>
            </a:solidFill>
            <a:prstDash val="solid"/>
            <a:round/>
            <a:headEnd type="none" w="sm" len="sm"/>
            <a:tailEnd type="none" w="sm" len="sm"/>
          </a:ln>
        </p:spPr>
      </p:cxnSp>
      <p:cxnSp>
        <p:nvCxnSpPr>
          <p:cNvPr id="536" name="Google Shape;536;p37"/>
          <p:cNvCxnSpPr/>
          <p:nvPr/>
        </p:nvCxnSpPr>
        <p:spPr>
          <a:xfrm rot="10800000">
            <a:off x="462492" y="6320547"/>
            <a:ext cx="8217959" cy="0"/>
          </a:xfrm>
          <a:prstGeom prst="straightConnector1">
            <a:avLst/>
          </a:prstGeom>
          <a:noFill/>
          <a:ln w="12700" cap="flat" cmpd="sng">
            <a:solidFill>
              <a:schemeClr val="lt1"/>
            </a:solidFill>
            <a:prstDash val="solid"/>
            <a:round/>
            <a:headEnd type="none" w="sm" len="sm"/>
            <a:tailEnd type="none" w="sm" len="sm"/>
          </a:ln>
        </p:spPr>
      </p:cxnSp>
      <p:sp>
        <p:nvSpPr>
          <p:cNvPr id="537" name="Google Shape;537;p37"/>
          <p:cNvSpPr/>
          <p:nvPr/>
        </p:nvSpPr>
        <p:spPr>
          <a:xfrm flipH="1">
            <a:off x="8705212" y="6297687"/>
            <a:ext cx="45720" cy="4572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endParaRPr sz="450">
              <a:solidFill>
                <a:schemeClr val="lt1"/>
              </a:solidFill>
              <a:latin typeface="Arial"/>
              <a:ea typeface="Arial"/>
              <a:cs typeface="Arial"/>
              <a:sym typeface="Arial"/>
            </a:endParaRPr>
          </a:p>
        </p:txBody>
      </p:sp>
      <p:cxnSp>
        <p:nvCxnSpPr>
          <p:cNvPr id="538" name="Google Shape;538;p37"/>
          <p:cNvCxnSpPr/>
          <p:nvPr/>
        </p:nvCxnSpPr>
        <p:spPr>
          <a:xfrm>
            <a:off x="8772212" y="6320547"/>
            <a:ext cx="371789" cy="0"/>
          </a:xfrm>
          <a:prstGeom prst="straightConnector1">
            <a:avLst/>
          </a:prstGeom>
          <a:noFill/>
          <a:ln w="12700" cap="flat" cmpd="sng">
            <a:solidFill>
              <a:schemeClr val="lt1"/>
            </a:solidFill>
            <a:prstDash val="solid"/>
            <a:round/>
            <a:headEnd type="none" w="sm" len="sm"/>
            <a:tailEnd type="none" w="sm" len="sm"/>
          </a:ln>
        </p:spPr>
      </p:cxnSp>
      <p:sp>
        <p:nvSpPr>
          <p:cNvPr id="539" name="Google Shape;539;p37"/>
          <p:cNvSpPr/>
          <p:nvPr/>
        </p:nvSpPr>
        <p:spPr>
          <a:xfrm flipH="1">
            <a:off x="8705212" y="1848862"/>
            <a:ext cx="45720" cy="4572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endParaRPr sz="450">
              <a:solidFill>
                <a:schemeClr val="lt1"/>
              </a:solidFill>
              <a:latin typeface="Arial"/>
              <a:ea typeface="Arial"/>
              <a:cs typeface="Arial"/>
              <a:sym typeface="Arial"/>
            </a:endParaRPr>
          </a:p>
        </p:txBody>
      </p:sp>
      <p:cxnSp>
        <p:nvCxnSpPr>
          <p:cNvPr id="540" name="Google Shape;540;p37"/>
          <p:cNvCxnSpPr>
            <a:endCxn id="541" idx="0"/>
          </p:cNvCxnSpPr>
          <p:nvPr/>
        </p:nvCxnSpPr>
        <p:spPr>
          <a:xfrm rot="10800000">
            <a:off x="418349" y="1933515"/>
            <a:ext cx="0" cy="4337100"/>
          </a:xfrm>
          <a:prstGeom prst="straightConnector1">
            <a:avLst/>
          </a:prstGeom>
          <a:noFill/>
          <a:ln w="12700" cap="flat" cmpd="sng">
            <a:solidFill>
              <a:schemeClr val="lt1"/>
            </a:solidFill>
            <a:prstDash val="solid"/>
            <a:round/>
            <a:headEnd type="none" w="sm" len="sm"/>
            <a:tailEnd type="none" w="sm" len="sm"/>
          </a:ln>
        </p:spPr>
      </p:cxnSp>
      <p:sp>
        <p:nvSpPr>
          <p:cNvPr id="541" name="Google Shape;541;p37"/>
          <p:cNvSpPr/>
          <p:nvPr/>
        </p:nvSpPr>
        <p:spPr>
          <a:xfrm rot="-5400000">
            <a:off x="418349" y="1872633"/>
            <a:ext cx="121764" cy="121764"/>
          </a:xfrm>
          <a:prstGeom prst="arc">
            <a:avLst>
              <a:gd name="adj1" fmla="val 16200000"/>
              <a:gd name="adj2" fmla="val 0"/>
            </a:avLst>
          </a:prstGeom>
          <a:noFill/>
          <a:ln w="127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endParaRPr sz="450">
              <a:solidFill>
                <a:schemeClr val="dk1"/>
              </a:solidFill>
              <a:latin typeface="Arial"/>
              <a:ea typeface="Arial"/>
              <a:cs typeface="Arial"/>
              <a:sym typeface="Arial"/>
            </a:endParaRPr>
          </a:p>
        </p:txBody>
      </p:sp>
      <p:cxnSp>
        <p:nvCxnSpPr>
          <p:cNvPr id="542" name="Google Shape;542;p37"/>
          <p:cNvCxnSpPr/>
          <p:nvPr/>
        </p:nvCxnSpPr>
        <p:spPr>
          <a:xfrm rot="10800000">
            <a:off x="479234" y="1872633"/>
            <a:ext cx="8201217" cy="0"/>
          </a:xfrm>
          <a:prstGeom prst="straightConnector1">
            <a:avLst/>
          </a:prstGeom>
          <a:noFill/>
          <a:ln w="12700" cap="flat" cmpd="sng">
            <a:solidFill>
              <a:schemeClr val="lt1"/>
            </a:solidFill>
            <a:prstDash val="solid"/>
            <a:round/>
            <a:headEnd type="none" w="sm" len="sm"/>
            <a:tailEnd type="none" w="sm" len="sm"/>
          </a:ln>
        </p:spPr>
      </p:cxnSp>
      <p:sp>
        <p:nvSpPr>
          <p:cNvPr id="543" name="Google Shape;543;p37"/>
          <p:cNvSpPr txBox="1">
            <a:spLocks noGrp="1"/>
          </p:cNvSpPr>
          <p:nvPr>
            <p:ph type="title"/>
          </p:nvPr>
        </p:nvSpPr>
        <p:spPr>
          <a:xfrm>
            <a:off x="592790" y="490637"/>
            <a:ext cx="7886700" cy="1325563"/>
          </a:xfrm>
          <a:prstGeom prst="rect">
            <a:avLst/>
          </a:prstGeom>
          <a:noFill/>
          <a:ln>
            <a:noFill/>
          </a:ln>
        </p:spPr>
        <p:txBody>
          <a:bodyPr spcFirstLastPara="1" wrap="square" lIns="91425" tIns="45700" rIns="91425" bIns="45700" anchor="b" anchorCtr="0">
            <a:normAutofit/>
          </a:bodyPr>
          <a:lstStyle>
            <a:lvl1pPr marR="0" lvl="0" algn="l" rtl="0">
              <a:spcBef>
                <a:spcPts val="0"/>
              </a:spcBef>
              <a:spcAft>
                <a:spcPts val="0"/>
              </a:spcAft>
              <a:buClr>
                <a:schemeClr val="lt1"/>
              </a:buClr>
              <a:buSzPts val="2800"/>
              <a:buFont typeface="Arial"/>
              <a:buNone/>
              <a:defRPr sz="2800" b="1" i="0" u="none" strike="noStrike" cap="non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44" name="Google Shape;544;p37"/>
          <p:cNvSpPr txBox="1">
            <a:spLocks noGrp="1"/>
          </p:cNvSpPr>
          <p:nvPr>
            <p:ph type="body" idx="1"/>
          </p:nvPr>
        </p:nvSpPr>
        <p:spPr>
          <a:xfrm>
            <a:off x="1811911" y="2085749"/>
            <a:ext cx="5341922" cy="394877"/>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0"/>
              </a:spcBef>
              <a:spcAft>
                <a:spcPts val="0"/>
              </a:spcAft>
              <a:buClr>
                <a:schemeClr val="lt1"/>
              </a:buClr>
              <a:buSzPts val="2400"/>
              <a:buFont typeface="Arial"/>
              <a:buNone/>
              <a:defRPr sz="2400" b="1"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L="1371600" marR="0" lvl="2" indent="-228600" algn="l" rtl="0">
              <a:spcBef>
                <a:spcPts val="36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828800" marR="0" lvl="3"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45" name="Google Shape;545;p37"/>
          <p:cNvSpPr txBox="1">
            <a:spLocks noGrp="1"/>
          </p:cNvSpPr>
          <p:nvPr>
            <p:ph type="body" idx="2"/>
          </p:nvPr>
        </p:nvSpPr>
        <p:spPr>
          <a:xfrm>
            <a:off x="1811911" y="3520097"/>
            <a:ext cx="5341922" cy="394877"/>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0"/>
              </a:spcBef>
              <a:spcAft>
                <a:spcPts val="0"/>
              </a:spcAft>
              <a:buClr>
                <a:schemeClr val="lt1"/>
              </a:buClr>
              <a:buSzPts val="2400"/>
              <a:buFont typeface="Arial"/>
              <a:buNone/>
              <a:defRPr sz="2400" b="1"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L="1371600" marR="0" lvl="2" indent="-228600" algn="l" rtl="0">
              <a:spcBef>
                <a:spcPts val="36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828800" marR="0" lvl="3"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46" name="Google Shape;546;p37"/>
          <p:cNvSpPr txBox="1">
            <a:spLocks noGrp="1"/>
          </p:cNvSpPr>
          <p:nvPr>
            <p:ph type="body" idx="3"/>
          </p:nvPr>
        </p:nvSpPr>
        <p:spPr>
          <a:xfrm>
            <a:off x="1811911" y="2499208"/>
            <a:ext cx="5341922" cy="914400"/>
          </a:xfrm>
          <a:prstGeom prst="rect">
            <a:avLst/>
          </a:prstGeom>
          <a:noFill/>
          <a:ln>
            <a:noFill/>
          </a:ln>
        </p:spPr>
        <p:txBody>
          <a:bodyPr spcFirstLastPara="1" wrap="square" lIns="91425" tIns="0" rIns="91425" bIns="0" anchor="t" anchorCtr="0">
            <a:normAutofit/>
          </a:bodyPr>
          <a:lstStyle>
            <a:lvl1pPr marL="457200" marR="0" lvl="0"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2pPr>
            <a:lvl3pPr marL="1371600" marR="0" lvl="2" indent="-228600" algn="l" rtl="0">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47" name="Google Shape;547;p37"/>
          <p:cNvSpPr txBox="1">
            <a:spLocks noGrp="1"/>
          </p:cNvSpPr>
          <p:nvPr>
            <p:ph type="body" idx="4"/>
          </p:nvPr>
        </p:nvSpPr>
        <p:spPr>
          <a:xfrm>
            <a:off x="1811911" y="3924594"/>
            <a:ext cx="5341922" cy="914400"/>
          </a:xfrm>
          <a:prstGeom prst="rect">
            <a:avLst/>
          </a:prstGeom>
          <a:noFill/>
          <a:ln>
            <a:noFill/>
          </a:ln>
        </p:spPr>
        <p:txBody>
          <a:bodyPr spcFirstLastPara="1" wrap="square" lIns="91425" tIns="0" rIns="91425" bIns="0" anchor="t" anchorCtr="0">
            <a:normAutofit/>
          </a:bodyPr>
          <a:lstStyle>
            <a:lvl1pPr marL="457200" marR="0" lvl="0"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2pPr>
            <a:lvl3pPr marL="1371600" marR="0" lvl="2" indent="-228600" algn="l" rtl="0">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48" name="Google Shape;548;p37"/>
          <p:cNvSpPr txBox="1">
            <a:spLocks noGrp="1"/>
          </p:cNvSpPr>
          <p:nvPr>
            <p:ph type="body" idx="5"/>
          </p:nvPr>
        </p:nvSpPr>
        <p:spPr>
          <a:xfrm>
            <a:off x="1811911" y="4945487"/>
            <a:ext cx="5341922" cy="394877"/>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0"/>
              </a:spcBef>
              <a:spcAft>
                <a:spcPts val="0"/>
              </a:spcAft>
              <a:buClr>
                <a:schemeClr val="lt1"/>
              </a:buClr>
              <a:buSzPts val="2400"/>
              <a:buFont typeface="Arial"/>
              <a:buNone/>
              <a:defRPr sz="2400" b="1"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L="1371600" marR="0" lvl="2" indent="-228600" algn="l" rtl="0">
              <a:spcBef>
                <a:spcPts val="36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828800" marR="0" lvl="3"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49" name="Google Shape;549;p37"/>
          <p:cNvSpPr txBox="1">
            <a:spLocks noGrp="1"/>
          </p:cNvSpPr>
          <p:nvPr>
            <p:ph type="body" idx="6"/>
          </p:nvPr>
        </p:nvSpPr>
        <p:spPr>
          <a:xfrm>
            <a:off x="1811911" y="5349982"/>
            <a:ext cx="5341922" cy="914400"/>
          </a:xfrm>
          <a:prstGeom prst="rect">
            <a:avLst/>
          </a:prstGeom>
          <a:noFill/>
          <a:ln>
            <a:noFill/>
          </a:ln>
        </p:spPr>
        <p:txBody>
          <a:bodyPr spcFirstLastPara="1" wrap="square" lIns="91425" tIns="0" rIns="91425" bIns="0" anchor="t" anchorCtr="0">
            <a:normAutofit/>
          </a:bodyPr>
          <a:lstStyle>
            <a:lvl1pPr marL="457200" marR="0" lvl="0"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2pPr>
            <a:lvl3pPr marL="1371600" marR="0" lvl="2" indent="-228600" algn="l" rtl="0">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50" name="Google Shape;550;p37"/>
          <p:cNvSpPr>
            <a:spLocks noGrp="1"/>
          </p:cNvSpPr>
          <p:nvPr>
            <p:ph type="pic" idx="7"/>
          </p:nvPr>
        </p:nvSpPr>
        <p:spPr>
          <a:xfrm>
            <a:off x="685304" y="2088493"/>
            <a:ext cx="950976" cy="950976"/>
          </a:xfrm>
          <a:prstGeom prst="flowChartConnector">
            <a:avLst/>
          </a:prstGeom>
          <a:noFill/>
          <a:ln w="28575" cap="flat" cmpd="sng">
            <a:solidFill>
              <a:schemeClr val="lt1"/>
            </a:solidFill>
            <a:prstDash val="solid"/>
            <a:round/>
            <a:headEnd type="none" w="sm" len="sm"/>
            <a:tailEnd type="none" w="sm" len="sm"/>
          </a:ln>
        </p:spPr>
      </p:sp>
      <p:sp>
        <p:nvSpPr>
          <p:cNvPr id="551" name="Google Shape;551;p37"/>
          <p:cNvSpPr>
            <a:spLocks noGrp="1"/>
          </p:cNvSpPr>
          <p:nvPr>
            <p:ph type="pic" idx="8"/>
          </p:nvPr>
        </p:nvSpPr>
        <p:spPr>
          <a:xfrm>
            <a:off x="685804" y="3514161"/>
            <a:ext cx="949979" cy="949978"/>
          </a:xfrm>
          <a:prstGeom prst="flowChartConnector">
            <a:avLst/>
          </a:prstGeom>
          <a:noFill/>
          <a:ln w="28575" cap="flat" cmpd="sng">
            <a:solidFill>
              <a:schemeClr val="lt1"/>
            </a:solidFill>
            <a:prstDash val="solid"/>
            <a:round/>
            <a:headEnd type="none" w="sm" len="sm"/>
            <a:tailEnd type="none" w="sm" len="sm"/>
          </a:ln>
        </p:spPr>
      </p:sp>
      <p:sp>
        <p:nvSpPr>
          <p:cNvPr id="552" name="Google Shape;552;p37"/>
          <p:cNvSpPr>
            <a:spLocks noGrp="1"/>
          </p:cNvSpPr>
          <p:nvPr>
            <p:ph type="pic" idx="9"/>
          </p:nvPr>
        </p:nvSpPr>
        <p:spPr>
          <a:xfrm>
            <a:off x="685804" y="4939549"/>
            <a:ext cx="949979" cy="949978"/>
          </a:xfrm>
          <a:prstGeom prst="flowChartConnector">
            <a:avLst/>
          </a:prstGeom>
          <a:noFill/>
          <a:ln w="28575" cap="flat" cmpd="sng">
            <a:solidFill>
              <a:schemeClr val="lt1"/>
            </a:solidFill>
            <a:prstDash val="solid"/>
            <a:round/>
            <a:headEnd type="none" w="sm" len="sm"/>
            <a:tailEnd type="none" w="sm" len="sm"/>
          </a:ln>
        </p:spPr>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Presenters Divider 2.5">
  <p:cSld name="Presenters Divider 2.5">
    <p:spTree>
      <p:nvGrpSpPr>
        <p:cNvPr id="1" name="Shape 553"/>
        <p:cNvGrpSpPr/>
        <p:nvPr/>
      </p:nvGrpSpPr>
      <p:grpSpPr>
        <a:xfrm>
          <a:off x="0" y="0"/>
          <a:ext cx="0" cy="0"/>
          <a:chOff x="0" y="0"/>
          <a:chExt cx="0" cy="0"/>
        </a:xfrm>
      </p:grpSpPr>
      <p:pic>
        <p:nvPicPr>
          <p:cNvPr id="554" name="Google Shape;554;p38"/>
          <p:cNvPicPr preferRelativeResize="0"/>
          <p:nvPr/>
        </p:nvPicPr>
        <p:blipFill rotWithShape="1">
          <a:blip r:embed="rId2">
            <a:alphaModFix/>
          </a:blip>
          <a:srcRect/>
          <a:stretch/>
        </p:blipFill>
        <p:spPr>
          <a:xfrm>
            <a:off x="0" y="0"/>
            <a:ext cx="9144000" cy="6858000"/>
          </a:xfrm>
          <a:prstGeom prst="rect">
            <a:avLst/>
          </a:prstGeom>
          <a:noFill/>
          <a:ln>
            <a:noFill/>
          </a:ln>
        </p:spPr>
      </p:pic>
      <p:pic>
        <p:nvPicPr>
          <p:cNvPr id="555" name="Google Shape;555;p38"/>
          <p:cNvPicPr preferRelativeResize="0"/>
          <p:nvPr/>
        </p:nvPicPr>
        <p:blipFill rotWithShape="1">
          <a:blip r:embed="rId3">
            <a:alphaModFix/>
          </a:blip>
          <a:srcRect/>
          <a:stretch/>
        </p:blipFill>
        <p:spPr>
          <a:xfrm>
            <a:off x="233675" y="6462763"/>
            <a:ext cx="365760" cy="291830"/>
          </a:xfrm>
          <a:prstGeom prst="rect">
            <a:avLst/>
          </a:prstGeom>
          <a:noFill/>
          <a:ln>
            <a:noFill/>
          </a:ln>
        </p:spPr>
      </p:pic>
      <p:sp>
        <p:nvSpPr>
          <p:cNvPr id="556" name="Google Shape;556;p38"/>
          <p:cNvSpPr txBox="1"/>
          <p:nvPr/>
        </p:nvSpPr>
        <p:spPr>
          <a:xfrm>
            <a:off x="8493979" y="6445467"/>
            <a:ext cx="794877" cy="36512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lt1"/>
                </a:solidFill>
                <a:latin typeface="Arial"/>
                <a:ea typeface="Arial"/>
                <a:cs typeface="Arial"/>
                <a:sym typeface="Arial"/>
              </a:rPr>
              <a:t>   | </a:t>
            </a:r>
            <a:fld id="{00000000-1234-1234-1234-123412341234}" type="slidenum">
              <a:rPr lang="en-US" sz="1200">
                <a:solidFill>
                  <a:schemeClr val="lt1"/>
                </a:solidFill>
                <a:latin typeface="Arial"/>
                <a:ea typeface="Arial"/>
                <a:cs typeface="Arial"/>
                <a:sym typeface="Arial"/>
              </a:rPr>
              <a:t>‹#›</a:t>
            </a:fld>
            <a:endParaRPr sz="1200">
              <a:solidFill>
                <a:schemeClr val="lt1"/>
              </a:solidFill>
              <a:latin typeface="Arial"/>
              <a:ea typeface="Arial"/>
              <a:cs typeface="Arial"/>
              <a:sym typeface="Arial"/>
            </a:endParaRPr>
          </a:p>
        </p:txBody>
      </p:sp>
      <p:sp>
        <p:nvSpPr>
          <p:cNvPr id="557" name="Google Shape;557;p38"/>
          <p:cNvSpPr/>
          <p:nvPr/>
        </p:nvSpPr>
        <p:spPr>
          <a:xfrm>
            <a:off x="395490" y="6297687"/>
            <a:ext cx="45720" cy="4572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endParaRPr sz="450">
              <a:solidFill>
                <a:schemeClr val="lt1"/>
              </a:solidFill>
              <a:latin typeface="Arial"/>
              <a:ea typeface="Arial"/>
              <a:cs typeface="Arial"/>
              <a:sym typeface="Arial"/>
            </a:endParaRPr>
          </a:p>
        </p:txBody>
      </p:sp>
      <p:cxnSp>
        <p:nvCxnSpPr>
          <p:cNvPr id="558" name="Google Shape;558;p38"/>
          <p:cNvCxnSpPr/>
          <p:nvPr/>
        </p:nvCxnSpPr>
        <p:spPr>
          <a:xfrm rot="10800000">
            <a:off x="2423" y="6320547"/>
            <a:ext cx="371789" cy="0"/>
          </a:xfrm>
          <a:prstGeom prst="straightConnector1">
            <a:avLst/>
          </a:prstGeom>
          <a:noFill/>
          <a:ln w="12700" cap="flat" cmpd="sng">
            <a:solidFill>
              <a:schemeClr val="lt1"/>
            </a:solidFill>
            <a:prstDash val="solid"/>
            <a:round/>
            <a:headEnd type="none" w="sm" len="sm"/>
            <a:tailEnd type="none" w="sm" len="sm"/>
          </a:ln>
        </p:spPr>
      </p:cxnSp>
      <p:cxnSp>
        <p:nvCxnSpPr>
          <p:cNvPr id="559" name="Google Shape;559;p38"/>
          <p:cNvCxnSpPr/>
          <p:nvPr/>
        </p:nvCxnSpPr>
        <p:spPr>
          <a:xfrm rot="10800000">
            <a:off x="462492" y="6320547"/>
            <a:ext cx="8217959" cy="0"/>
          </a:xfrm>
          <a:prstGeom prst="straightConnector1">
            <a:avLst/>
          </a:prstGeom>
          <a:noFill/>
          <a:ln w="12700" cap="flat" cmpd="sng">
            <a:solidFill>
              <a:schemeClr val="lt1"/>
            </a:solidFill>
            <a:prstDash val="solid"/>
            <a:round/>
            <a:headEnd type="none" w="sm" len="sm"/>
            <a:tailEnd type="none" w="sm" len="sm"/>
          </a:ln>
        </p:spPr>
      </p:cxnSp>
      <p:sp>
        <p:nvSpPr>
          <p:cNvPr id="560" name="Google Shape;560;p38"/>
          <p:cNvSpPr/>
          <p:nvPr/>
        </p:nvSpPr>
        <p:spPr>
          <a:xfrm flipH="1">
            <a:off x="8705212" y="6297687"/>
            <a:ext cx="45720" cy="4572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endParaRPr sz="450">
              <a:solidFill>
                <a:schemeClr val="lt1"/>
              </a:solidFill>
              <a:latin typeface="Arial"/>
              <a:ea typeface="Arial"/>
              <a:cs typeface="Arial"/>
              <a:sym typeface="Arial"/>
            </a:endParaRPr>
          </a:p>
        </p:txBody>
      </p:sp>
      <p:cxnSp>
        <p:nvCxnSpPr>
          <p:cNvPr id="561" name="Google Shape;561;p38"/>
          <p:cNvCxnSpPr/>
          <p:nvPr/>
        </p:nvCxnSpPr>
        <p:spPr>
          <a:xfrm>
            <a:off x="8772212" y="6320547"/>
            <a:ext cx="371789" cy="0"/>
          </a:xfrm>
          <a:prstGeom prst="straightConnector1">
            <a:avLst/>
          </a:prstGeom>
          <a:noFill/>
          <a:ln w="12700" cap="flat" cmpd="sng">
            <a:solidFill>
              <a:schemeClr val="lt1"/>
            </a:solidFill>
            <a:prstDash val="solid"/>
            <a:round/>
            <a:headEnd type="none" w="sm" len="sm"/>
            <a:tailEnd type="none" w="sm" len="sm"/>
          </a:ln>
        </p:spPr>
      </p:cxnSp>
      <p:sp>
        <p:nvSpPr>
          <p:cNvPr id="562" name="Google Shape;562;p38"/>
          <p:cNvSpPr/>
          <p:nvPr/>
        </p:nvSpPr>
        <p:spPr>
          <a:xfrm flipH="1">
            <a:off x="8705212" y="1848862"/>
            <a:ext cx="45720" cy="4572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endParaRPr sz="450">
              <a:solidFill>
                <a:schemeClr val="lt1"/>
              </a:solidFill>
              <a:latin typeface="Arial"/>
              <a:ea typeface="Arial"/>
              <a:cs typeface="Arial"/>
              <a:sym typeface="Arial"/>
            </a:endParaRPr>
          </a:p>
        </p:txBody>
      </p:sp>
      <p:cxnSp>
        <p:nvCxnSpPr>
          <p:cNvPr id="563" name="Google Shape;563;p38"/>
          <p:cNvCxnSpPr>
            <a:endCxn id="564" idx="0"/>
          </p:cNvCxnSpPr>
          <p:nvPr/>
        </p:nvCxnSpPr>
        <p:spPr>
          <a:xfrm rot="10800000">
            <a:off x="418349" y="1933515"/>
            <a:ext cx="0" cy="4337100"/>
          </a:xfrm>
          <a:prstGeom prst="straightConnector1">
            <a:avLst/>
          </a:prstGeom>
          <a:noFill/>
          <a:ln w="12700" cap="flat" cmpd="sng">
            <a:solidFill>
              <a:schemeClr val="lt1"/>
            </a:solidFill>
            <a:prstDash val="solid"/>
            <a:round/>
            <a:headEnd type="none" w="sm" len="sm"/>
            <a:tailEnd type="none" w="sm" len="sm"/>
          </a:ln>
        </p:spPr>
      </p:cxnSp>
      <p:sp>
        <p:nvSpPr>
          <p:cNvPr id="564" name="Google Shape;564;p38"/>
          <p:cNvSpPr/>
          <p:nvPr/>
        </p:nvSpPr>
        <p:spPr>
          <a:xfrm rot="-5400000">
            <a:off x="418349" y="1872633"/>
            <a:ext cx="121764" cy="121764"/>
          </a:xfrm>
          <a:prstGeom prst="arc">
            <a:avLst>
              <a:gd name="adj1" fmla="val 16200000"/>
              <a:gd name="adj2" fmla="val 0"/>
            </a:avLst>
          </a:prstGeom>
          <a:noFill/>
          <a:ln w="127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endParaRPr sz="450">
              <a:solidFill>
                <a:schemeClr val="dk1"/>
              </a:solidFill>
              <a:latin typeface="Arial"/>
              <a:ea typeface="Arial"/>
              <a:cs typeface="Arial"/>
              <a:sym typeface="Arial"/>
            </a:endParaRPr>
          </a:p>
        </p:txBody>
      </p:sp>
      <p:cxnSp>
        <p:nvCxnSpPr>
          <p:cNvPr id="565" name="Google Shape;565;p38"/>
          <p:cNvCxnSpPr/>
          <p:nvPr/>
        </p:nvCxnSpPr>
        <p:spPr>
          <a:xfrm rot="10800000">
            <a:off x="479234" y="1872633"/>
            <a:ext cx="8201217" cy="0"/>
          </a:xfrm>
          <a:prstGeom prst="straightConnector1">
            <a:avLst/>
          </a:prstGeom>
          <a:noFill/>
          <a:ln w="12700" cap="flat" cmpd="sng">
            <a:solidFill>
              <a:schemeClr val="lt1"/>
            </a:solidFill>
            <a:prstDash val="solid"/>
            <a:round/>
            <a:headEnd type="none" w="sm" len="sm"/>
            <a:tailEnd type="none" w="sm" len="sm"/>
          </a:ln>
        </p:spPr>
      </p:cxnSp>
      <p:sp>
        <p:nvSpPr>
          <p:cNvPr id="566" name="Google Shape;566;p38"/>
          <p:cNvSpPr txBox="1">
            <a:spLocks noGrp="1"/>
          </p:cNvSpPr>
          <p:nvPr>
            <p:ph type="title"/>
          </p:nvPr>
        </p:nvSpPr>
        <p:spPr>
          <a:xfrm>
            <a:off x="592790" y="490637"/>
            <a:ext cx="7886700" cy="1325563"/>
          </a:xfrm>
          <a:prstGeom prst="rect">
            <a:avLst/>
          </a:prstGeom>
          <a:noFill/>
          <a:ln>
            <a:noFill/>
          </a:ln>
        </p:spPr>
        <p:txBody>
          <a:bodyPr spcFirstLastPara="1" wrap="square" lIns="91425" tIns="45700" rIns="91425" bIns="45700" anchor="b" anchorCtr="0">
            <a:normAutofit/>
          </a:bodyPr>
          <a:lstStyle>
            <a:lvl1pPr marR="0" lvl="0" algn="l" rtl="0">
              <a:spcBef>
                <a:spcPts val="0"/>
              </a:spcBef>
              <a:spcAft>
                <a:spcPts val="0"/>
              </a:spcAft>
              <a:buClr>
                <a:schemeClr val="lt1"/>
              </a:buClr>
              <a:buSzPts val="2800"/>
              <a:buFont typeface="Arial"/>
              <a:buNone/>
              <a:defRPr sz="2800" b="1" i="0" u="none" strike="noStrike" cap="non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67" name="Google Shape;567;p38"/>
          <p:cNvSpPr txBox="1">
            <a:spLocks noGrp="1"/>
          </p:cNvSpPr>
          <p:nvPr>
            <p:ph type="body" idx="1"/>
          </p:nvPr>
        </p:nvSpPr>
        <p:spPr>
          <a:xfrm>
            <a:off x="1811911" y="2085749"/>
            <a:ext cx="5341922" cy="394877"/>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0"/>
              </a:spcBef>
              <a:spcAft>
                <a:spcPts val="0"/>
              </a:spcAft>
              <a:buClr>
                <a:schemeClr val="lt1"/>
              </a:buClr>
              <a:buSzPts val="2400"/>
              <a:buFont typeface="Arial"/>
              <a:buNone/>
              <a:defRPr sz="2400" b="1"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L="1371600" marR="0" lvl="2" indent="-228600" algn="l" rtl="0">
              <a:spcBef>
                <a:spcPts val="36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828800" marR="0" lvl="3"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68" name="Google Shape;568;p38"/>
          <p:cNvSpPr txBox="1">
            <a:spLocks noGrp="1"/>
          </p:cNvSpPr>
          <p:nvPr>
            <p:ph type="body" idx="2"/>
          </p:nvPr>
        </p:nvSpPr>
        <p:spPr>
          <a:xfrm>
            <a:off x="1811911" y="3520097"/>
            <a:ext cx="5341922" cy="394877"/>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0"/>
              </a:spcBef>
              <a:spcAft>
                <a:spcPts val="0"/>
              </a:spcAft>
              <a:buClr>
                <a:schemeClr val="lt1"/>
              </a:buClr>
              <a:buSzPts val="2400"/>
              <a:buFont typeface="Arial"/>
              <a:buNone/>
              <a:defRPr sz="2400" b="1"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L="1371600" marR="0" lvl="2" indent="-228600" algn="l" rtl="0">
              <a:spcBef>
                <a:spcPts val="36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828800" marR="0" lvl="3"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69" name="Google Shape;569;p38"/>
          <p:cNvSpPr txBox="1">
            <a:spLocks noGrp="1"/>
          </p:cNvSpPr>
          <p:nvPr>
            <p:ph type="body" idx="3"/>
          </p:nvPr>
        </p:nvSpPr>
        <p:spPr>
          <a:xfrm>
            <a:off x="1811911" y="2499208"/>
            <a:ext cx="5341922" cy="914400"/>
          </a:xfrm>
          <a:prstGeom prst="rect">
            <a:avLst/>
          </a:prstGeom>
          <a:noFill/>
          <a:ln>
            <a:noFill/>
          </a:ln>
        </p:spPr>
        <p:txBody>
          <a:bodyPr spcFirstLastPara="1" wrap="square" lIns="91425" tIns="0" rIns="91425" bIns="0" anchor="t" anchorCtr="0">
            <a:normAutofit/>
          </a:bodyPr>
          <a:lstStyle>
            <a:lvl1pPr marL="457200" marR="0" lvl="0"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2pPr>
            <a:lvl3pPr marL="1371600" marR="0" lvl="2" indent="-228600" algn="l" rtl="0">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70" name="Google Shape;570;p38"/>
          <p:cNvSpPr txBox="1">
            <a:spLocks noGrp="1"/>
          </p:cNvSpPr>
          <p:nvPr>
            <p:ph type="body" idx="4"/>
          </p:nvPr>
        </p:nvSpPr>
        <p:spPr>
          <a:xfrm>
            <a:off x="1811911" y="3924594"/>
            <a:ext cx="5341922" cy="914400"/>
          </a:xfrm>
          <a:prstGeom prst="rect">
            <a:avLst/>
          </a:prstGeom>
          <a:noFill/>
          <a:ln>
            <a:noFill/>
          </a:ln>
        </p:spPr>
        <p:txBody>
          <a:bodyPr spcFirstLastPara="1" wrap="square" lIns="91425" tIns="0" rIns="91425" bIns="0" anchor="t" anchorCtr="0">
            <a:normAutofit/>
          </a:bodyPr>
          <a:lstStyle>
            <a:lvl1pPr marL="457200" marR="0" lvl="0"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2pPr>
            <a:lvl3pPr marL="1371600" marR="0" lvl="2" indent="-228600" algn="l" rtl="0">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71" name="Google Shape;571;p38"/>
          <p:cNvSpPr txBox="1">
            <a:spLocks noGrp="1"/>
          </p:cNvSpPr>
          <p:nvPr>
            <p:ph type="body" idx="5"/>
          </p:nvPr>
        </p:nvSpPr>
        <p:spPr>
          <a:xfrm>
            <a:off x="1811911" y="4945487"/>
            <a:ext cx="5341922" cy="394877"/>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0"/>
              </a:spcBef>
              <a:spcAft>
                <a:spcPts val="0"/>
              </a:spcAft>
              <a:buClr>
                <a:schemeClr val="lt1"/>
              </a:buClr>
              <a:buSzPts val="2400"/>
              <a:buFont typeface="Arial"/>
              <a:buNone/>
              <a:defRPr sz="2400" b="1"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L="1371600" marR="0" lvl="2" indent="-228600" algn="l" rtl="0">
              <a:spcBef>
                <a:spcPts val="36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828800" marR="0" lvl="3"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72" name="Google Shape;572;p38"/>
          <p:cNvSpPr txBox="1">
            <a:spLocks noGrp="1"/>
          </p:cNvSpPr>
          <p:nvPr>
            <p:ph type="body" idx="6"/>
          </p:nvPr>
        </p:nvSpPr>
        <p:spPr>
          <a:xfrm>
            <a:off x="1811911" y="5349982"/>
            <a:ext cx="5341922" cy="914400"/>
          </a:xfrm>
          <a:prstGeom prst="rect">
            <a:avLst/>
          </a:prstGeom>
          <a:noFill/>
          <a:ln>
            <a:noFill/>
          </a:ln>
        </p:spPr>
        <p:txBody>
          <a:bodyPr spcFirstLastPara="1" wrap="square" lIns="91425" tIns="0" rIns="91425" bIns="0" anchor="t" anchorCtr="0">
            <a:normAutofit/>
          </a:bodyPr>
          <a:lstStyle>
            <a:lvl1pPr marL="457200" marR="0" lvl="0"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2pPr>
            <a:lvl3pPr marL="1371600" marR="0" lvl="2" indent="-228600" algn="l" rtl="0">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73" name="Google Shape;573;p38"/>
          <p:cNvSpPr>
            <a:spLocks noGrp="1"/>
          </p:cNvSpPr>
          <p:nvPr>
            <p:ph type="pic" idx="7"/>
          </p:nvPr>
        </p:nvSpPr>
        <p:spPr>
          <a:xfrm>
            <a:off x="685304" y="2088493"/>
            <a:ext cx="950976" cy="950976"/>
          </a:xfrm>
          <a:prstGeom prst="flowChartConnector">
            <a:avLst/>
          </a:prstGeom>
          <a:noFill/>
          <a:ln w="28575" cap="flat" cmpd="sng">
            <a:solidFill>
              <a:schemeClr val="lt1"/>
            </a:solidFill>
            <a:prstDash val="solid"/>
            <a:round/>
            <a:headEnd type="none" w="sm" len="sm"/>
            <a:tailEnd type="none" w="sm" len="sm"/>
          </a:ln>
        </p:spPr>
      </p:sp>
      <p:sp>
        <p:nvSpPr>
          <p:cNvPr id="574" name="Google Shape;574;p38"/>
          <p:cNvSpPr>
            <a:spLocks noGrp="1"/>
          </p:cNvSpPr>
          <p:nvPr>
            <p:ph type="pic" idx="8"/>
          </p:nvPr>
        </p:nvSpPr>
        <p:spPr>
          <a:xfrm>
            <a:off x="685804" y="3514161"/>
            <a:ext cx="949979" cy="949978"/>
          </a:xfrm>
          <a:prstGeom prst="flowChartConnector">
            <a:avLst/>
          </a:prstGeom>
          <a:noFill/>
          <a:ln w="28575" cap="flat" cmpd="sng">
            <a:solidFill>
              <a:schemeClr val="lt1"/>
            </a:solidFill>
            <a:prstDash val="solid"/>
            <a:round/>
            <a:headEnd type="none" w="sm" len="sm"/>
            <a:tailEnd type="none" w="sm" len="sm"/>
          </a:ln>
        </p:spPr>
      </p:sp>
      <p:sp>
        <p:nvSpPr>
          <p:cNvPr id="575" name="Google Shape;575;p38"/>
          <p:cNvSpPr>
            <a:spLocks noGrp="1"/>
          </p:cNvSpPr>
          <p:nvPr>
            <p:ph type="pic" idx="9"/>
          </p:nvPr>
        </p:nvSpPr>
        <p:spPr>
          <a:xfrm>
            <a:off x="685804" y="4939549"/>
            <a:ext cx="949979" cy="949978"/>
          </a:xfrm>
          <a:prstGeom prst="flowChartConnector">
            <a:avLst/>
          </a:prstGeom>
          <a:noFill/>
          <a:ln w="28575" cap="flat" cmpd="sng">
            <a:solidFill>
              <a:schemeClr val="lt1"/>
            </a:solidFill>
            <a:prstDash val="solid"/>
            <a:round/>
            <a:headEnd type="none" w="sm" len="sm"/>
            <a:tailEnd type="none" w="sm" len="sm"/>
          </a:ln>
        </p:spPr>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Presenters Divider 2.6">
  <p:cSld name="Presenters Divider 2.6">
    <p:spTree>
      <p:nvGrpSpPr>
        <p:cNvPr id="1" name="Shape 576"/>
        <p:cNvGrpSpPr/>
        <p:nvPr/>
      </p:nvGrpSpPr>
      <p:grpSpPr>
        <a:xfrm>
          <a:off x="0" y="0"/>
          <a:ext cx="0" cy="0"/>
          <a:chOff x="0" y="0"/>
          <a:chExt cx="0" cy="0"/>
        </a:xfrm>
      </p:grpSpPr>
      <p:pic>
        <p:nvPicPr>
          <p:cNvPr id="577" name="Google Shape;577;p39"/>
          <p:cNvPicPr preferRelativeResize="0"/>
          <p:nvPr/>
        </p:nvPicPr>
        <p:blipFill rotWithShape="1">
          <a:blip r:embed="rId2">
            <a:alphaModFix/>
          </a:blip>
          <a:srcRect/>
          <a:stretch/>
        </p:blipFill>
        <p:spPr>
          <a:xfrm>
            <a:off x="0" y="0"/>
            <a:ext cx="9144000" cy="6858000"/>
          </a:xfrm>
          <a:prstGeom prst="rect">
            <a:avLst/>
          </a:prstGeom>
          <a:noFill/>
          <a:ln>
            <a:noFill/>
          </a:ln>
        </p:spPr>
      </p:pic>
      <p:pic>
        <p:nvPicPr>
          <p:cNvPr id="578" name="Google Shape;578;p39"/>
          <p:cNvPicPr preferRelativeResize="0"/>
          <p:nvPr/>
        </p:nvPicPr>
        <p:blipFill rotWithShape="1">
          <a:blip r:embed="rId3">
            <a:alphaModFix/>
          </a:blip>
          <a:srcRect/>
          <a:stretch/>
        </p:blipFill>
        <p:spPr>
          <a:xfrm>
            <a:off x="233675" y="6462763"/>
            <a:ext cx="365760" cy="291830"/>
          </a:xfrm>
          <a:prstGeom prst="rect">
            <a:avLst/>
          </a:prstGeom>
          <a:noFill/>
          <a:ln>
            <a:noFill/>
          </a:ln>
        </p:spPr>
      </p:pic>
      <p:sp>
        <p:nvSpPr>
          <p:cNvPr id="579" name="Google Shape;579;p39"/>
          <p:cNvSpPr txBox="1"/>
          <p:nvPr/>
        </p:nvSpPr>
        <p:spPr>
          <a:xfrm>
            <a:off x="8493979" y="6445467"/>
            <a:ext cx="794877" cy="365125"/>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1200">
                <a:solidFill>
                  <a:schemeClr val="lt1"/>
                </a:solidFill>
                <a:latin typeface="Arial"/>
                <a:ea typeface="Arial"/>
                <a:cs typeface="Arial"/>
                <a:sym typeface="Arial"/>
              </a:rPr>
              <a:t>   | </a:t>
            </a:r>
            <a:fld id="{00000000-1234-1234-1234-123412341234}" type="slidenum">
              <a:rPr lang="en-US" sz="1200">
                <a:solidFill>
                  <a:schemeClr val="lt1"/>
                </a:solidFill>
                <a:latin typeface="Arial"/>
                <a:ea typeface="Arial"/>
                <a:cs typeface="Arial"/>
                <a:sym typeface="Arial"/>
              </a:rPr>
              <a:t>‹#›</a:t>
            </a:fld>
            <a:endParaRPr sz="1200">
              <a:solidFill>
                <a:schemeClr val="lt1"/>
              </a:solidFill>
              <a:latin typeface="Arial"/>
              <a:ea typeface="Arial"/>
              <a:cs typeface="Arial"/>
              <a:sym typeface="Arial"/>
            </a:endParaRPr>
          </a:p>
        </p:txBody>
      </p:sp>
      <p:sp>
        <p:nvSpPr>
          <p:cNvPr id="580" name="Google Shape;580;p39"/>
          <p:cNvSpPr/>
          <p:nvPr/>
        </p:nvSpPr>
        <p:spPr>
          <a:xfrm>
            <a:off x="395490" y="6297687"/>
            <a:ext cx="45720" cy="4572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endParaRPr sz="450">
              <a:solidFill>
                <a:schemeClr val="lt1"/>
              </a:solidFill>
              <a:latin typeface="Arial"/>
              <a:ea typeface="Arial"/>
              <a:cs typeface="Arial"/>
              <a:sym typeface="Arial"/>
            </a:endParaRPr>
          </a:p>
        </p:txBody>
      </p:sp>
      <p:cxnSp>
        <p:nvCxnSpPr>
          <p:cNvPr id="581" name="Google Shape;581;p39"/>
          <p:cNvCxnSpPr/>
          <p:nvPr/>
        </p:nvCxnSpPr>
        <p:spPr>
          <a:xfrm rot="10800000">
            <a:off x="2423" y="6320547"/>
            <a:ext cx="371789" cy="0"/>
          </a:xfrm>
          <a:prstGeom prst="straightConnector1">
            <a:avLst/>
          </a:prstGeom>
          <a:noFill/>
          <a:ln w="12700" cap="flat" cmpd="sng">
            <a:solidFill>
              <a:schemeClr val="lt1"/>
            </a:solidFill>
            <a:prstDash val="solid"/>
            <a:round/>
            <a:headEnd type="none" w="sm" len="sm"/>
            <a:tailEnd type="none" w="sm" len="sm"/>
          </a:ln>
        </p:spPr>
      </p:cxnSp>
      <p:cxnSp>
        <p:nvCxnSpPr>
          <p:cNvPr id="582" name="Google Shape;582;p39"/>
          <p:cNvCxnSpPr/>
          <p:nvPr/>
        </p:nvCxnSpPr>
        <p:spPr>
          <a:xfrm rot="10800000">
            <a:off x="462492" y="6320547"/>
            <a:ext cx="8217959" cy="0"/>
          </a:xfrm>
          <a:prstGeom prst="straightConnector1">
            <a:avLst/>
          </a:prstGeom>
          <a:noFill/>
          <a:ln w="12700" cap="flat" cmpd="sng">
            <a:solidFill>
              <a:schemeClr val="lt1"/>
            </a:solidFill>
            <a:prstDash val="solid"/>
            <a:round/>
            <a:headEnd type="none" w="sm" len="sm"/>
            <a:tailEnd type="none" w="sm" len="sm"/>
          </a:ln>
        </p:spPr>
      </p:cxnSp>
      <p:sp>
        <p:nvSpPr>
          <p:cNvPr id="583" name="Google Shape;583;p39"/>
          <p:cNvSpPr/>
          <p:nvPr/>
        </p:nvSpPr>
        <p:spPr>
          <a:xfrm flipH="1">
            <a:off x="8705212" y="6297687"/>
            <a:ext cx="45720" cy="4572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584" name="Google Shape;584;p39"/>
          <p:cNvCxnSpPr/>
          <p:nvPr/>
        </p:nvCxnSpPr>
        <p:spPr>
          <a:xfrm>
            <a:off x="8772212" y="6320547"/>
            <a:ext cx="371789" cy="0"/>
          </a:xfrm>
          <a:prstGeom prst="straightConnector1">
            <a:avLst/>
          </a:prstGeom>
          <a:noFill/>
          <a:ln w="12700" cap="flat" cmpd="sng">
            <a:solidFill>
              <a:schemeClr val="lt1"/>
            </a:solidFill>
            <a:prstDash val="solid"/>
            <a:round/>
            <a:headEnd type="none" w="sm" len="sm"/>
            <a:tailEnd type="none" w="sm" len="sm"/>
          </a:ln>
        </p:spPr>
      </p:cxnSp>
      <p:sp>
        <p:nvSpPr>
          <p:cNvPr id="585" name="Google Shape;585;p39"/>
          <p:cNvSpPr/>
          <p:nvPr/>
        </p:nvSpPr>
        <p:spPr>
          <a:xfrm flipH="1">
            <a:off x="8705212" y="1848862"/>
            <a:ext cx="45720" cy="4572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endParaRPr sz="450">
              <a:solidFill>
                <a:schemeClr val="lt1"/>
              </a:solidFill>
              <a:latin typeface="Arial"/>
              <a:ea typeface="Arial"/>
              <a:cs typeface="Arial"/>
              <a:sym typeface="Arial"/>
            </a:endParaRPr>
          </a:p>
        </p:txBody>
      </p:sp>
      <p:cxnSp>
        <p:nvCxnSpPr>
          <p:cNvPr id="586" name="Google Shape;586;p39"/>
          <p:cNvCxnSpPr>
            <a:endCxn id="587" idx="0"/>
          </p:cNvCxnSpPr>
          <p:nvPr/>
        </p:nvCxnSpPr>
        <p:spPr>
          <a:xfrm rot="10800000">
            <a:off x="418349" y="1933515"/>
            <a:ext cx="0" cy="4337100"/>
          </a:xfrm>
          <a:prstGeom prst="straightConnector1">
            <a:avLst/>
          </a:prstGeom>
          <a:noFill/>
          <a:ln w="12700" cap="flat" cmpd="sng">
            <a:solidFill>
              <a:schemeClr val="lt1"/>
            </a:solidFill>
            <a:prstDash val="solid"/>
            <a:round/>
            <a:headEnd type="none" w="sm" len="sm"/>
            <a:tailEnd type="none" w="sm" len="sm"/>
          </a:ln>
        </p:spPr>
      </p:cxnSp>
      <p:sp>
        <p:nvSpPr>
          <p:cNvPr id="587" name="Google Shape;587;p39"/>
          <p:cNvSpPr/>
          <p:nvPr/>
        </p:nvSpPr>
        <p:spPr>
          <a:xfrm rot="-5400000">
            <a:off x="418349" y="1872633"/>
            <a:ext cx="121764" cy="121764"/>
          </a:xfrm>
          <a:prstGeom prst="arc">
            <a:avLst>
              <a:gd name="adj1" fmla="val 16200000"/>
              <a:gd name="adj2" fmla="val 0"/>
            </a:avLst>
          </a:prstGeom>
          <a:noFill/>
          <a:ln w="127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endParaRPr sz="450">
              <a:solidFill>
                <a:schemeClr val="dk1"/>
              </a:solidFill>
              <a:latin typeface="Arial"/>
              <a:ea typeface="Arial"/>
              <a:cs typeface="Arial"/>
              <a:sym typeface="Arial"/>
            </a:endParaRPr>
          </a:p>
        </p:txBody>
      </p:sp>
      <p:cxnSp>
        <p:nvCxnSpPr>
          <p:cNvPr id="588" name="Google Shape;588;p39"/>
          <p:cNvCxnSpPr/>
          <p:nvPr/>
        </p:nvCxnSpPr>
        <p:spPr>
          <a:xfrm rot="10800000">
            <a:off x="479234" y="1872633"/>
            <a:ext cx="8201217" cy="0"/>
          </a:xfrm>
          <a:prstGeom prst="straightConnector1">
            <a:avLst/>
          </a:prstGeom>
          <a:noFill/>
          <a:ln w="12700" cap="flat" cmpd="sng">
            <a:solidFill>
              <a:schemeClr val="lt1"/>
            </a:solidFill>
            <a:prstDash val="solid"/>
            <a:round/>
            <a:headEnd type="none" w="sm" len="sm"/>
            <a:tailEnd type="none" w="sm" len="sm"/>
          </a:ln>
        </p:spPr>
      </p:cxnSp>
      <p:sp>
        <p:nvSpPr>
          <p:cNvPr id="589" name="Google Shape;589;p39"/>
          <p:cNvSpPr txBox="1">
            <a:spLocks noGrp="1"/>
          </p:cNvSpPr>
          <p:nvPr>
            <p:ph type="title"/>
          </p:nvPr>
        </p:nvSpPr>
        <p:spPr>
          <a:xfrm>
            <a:off x="592790" y="490637"/>
            <a:ext cx="7886700" cy="1325563"/>
          </a:xfrm>
          <a:prstGeom prst="rect">
            <a:avLst/>
          </a:prstGeom>
          <a:noFill/>
          <a:ln>
            <a:noFill/>
          </a:ln>
        </p:spPr>
        <p:txBody>
          <a:bodyPr spcFirstLastPara="1" wrap="square" lIns="91425" tIns="45700" rIns="91425" bIns="45700" anchor="b" anchorCtr="0">
            <a:normAutofit/>
          </a:bodyPr>
          <a:lstStyle>
            <a:lvl1pPr marR="0" lvl="0" algn="l" rtl="0">
              <a:spcBef>
                <a:spcPts val="0"/>
              </a:spcBef>
              <a:spcAft>
                <a:spcPts val="0"/>
              </a:spcAft>
              <a:buClr>
                <a:schemeClr val="lt1"/>
              </a:buClr>
              <a:buSzPts val="2800"/>
              <a:buFont typeface="Arial"/>
              <a:buNone/>
              <a:defRPr sz="2800" b="1" i="0" u="none" strike="noStrike" cap="non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90" name="Google Shape;590;p39"/>
          <p:cNvSpPr txBox="1">
            <a:spLocks noGrp="1"/>
          </p:cNvSpPr>
          <p:nvPr>
            <p:ph type="body" idx="1"/>
          </p:nvPr>
        </p:nvSpPr>
        <p:spPr>
          <a:xfrm>
            <a:off x="1811911" y="2085749"/>
            <a:ext cx="5341922" cy="394877"/>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0"/>
              </a:spcBef>
              <a:spcAft>
                <a:spcPts val="0"/>
              </a:spcAft>
              <a:buClr>
                <a:schemeClr val="lt1"/>
              </a:buClr>
              <a:buSzPts val="2400"/>
              <a:buFont typeface="Arial"/>
              <a:buNone/>
              <a:defRPr sz="2400" b="1"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L="1371600" marR="0" lvl="2" indent="-228600" algn="l" rtl="0">
              <a:spcBef>
                <a:spcPts val="36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828800" marR="0" lvl="3"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91" name="Google Shape;591;p39"/>
          <p:cNvSpPr txBox="1">
            <a:spLocks noGrp="1"/>
          </p:cNvSpPr>
          <p:nvPr>
            <p:ph type="body" idx="2"/>
          </p:nvPr>
        </p:nvSpPr>
        <p:spPr>
          <a:xfrm>
            <a:off x="1811911" y="3520097"/>
            <a:ext cx="5341922" cy="394877"/>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0"/>
              </a:spcBef>
              <a:spcAft>
                <a:spcPts val="0"/>
              </a:spcAft>
              <a:buClr>
                <a:schemeClr val="lt1"/>
              </a:buClr>
              <a:buSzPts val="2400"/>
              <a:buFont typeface="Arial"/>
              <a:buNone/>
              <a:defRPr sz="2400" b="1"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L="1371600" marR="0" lvl="2" indent="-228600" algn="l" rtl="0">
              <a:spcBef>
                <a:spcPts val="36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828800" marR="0" lvl="3"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92" name="Google Shape;592;p39"/>
          <p:cNvSpPr txBox="1">
            <a:spLocks noGrp="1"/>
          </p:cNvSpPr>
          <p:nvPr>
            <p:ph type="body" idx="3"/>
          </p:nvPr>
        </p:nvSpPr>
        <p:spPr>
          <a:xfrm>
            <a:off x="1811911" y="2499208"/>
            <a:ext cx="5341922" cy="914400"/>
          </a:xfrm>
          <a:prstGeom prst="rect">
            <a:avLst/>
          </a:prstGeom>
          <a:noFill/>
          <a:ln>
            <a:noFill/>
          </a:ln>
        </p:spPr>
        <p:txBody>
          <a:bodyPr spcFirstLastPara="1" wrap="square" lIns="91425" tIns="0" rIns="91425" bIns="0" anchor="t" anchorCtr="0">
            <a:normAutofit/>
          </a:bodyPr>
          <a:lstStyle>
            <a:lvl1pPr marL="457200" marR="0" lvl="0"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2pPr>
            <a:lvl3pPr marL="1371600" marR="0" lvl="2" indent="-228600" algn="l" rtl="0">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93" name="Google Shape;593;p39"/>
          <p:cNvSpPr txBox="1">
            <a:spLocks noGrp="1"/>
          </p:cNvSpPr>
          <p:nvPr>
            <p:ph type="body" idx="4"/>
          </p:nvPr>
        </p:nvSpPr>
        <p:spPr>
          <a:xfrm>
            <a:off x="1811911" y="3924594"/>
            <a:ext cx="5341922" cy="914400"/>
          </a:xfrm>
          <a:prstGeom prst="rect">
            <a:avLst/>
          </a:prstGeom>
          <a:noFill/>
          <a:ln>
            <a:noFill/>
          </a:ln>
        </p:spPr>
        <p:txBody>
          <a:bodyPr spcFirstLastPara="1" wrap="square" lIns="91425" tIns="0" rIns="91425" bIns="0" anchor="t" anchorCtr="0">
            <a:normAutofit/>
          </a:bodyPr>
          <a:lstStyle>
            <a:lvl1pPr marL="457200" marR="0" lvl="0"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2pPr>
            <a:lvl3pPr marL="1371600" marR="0" lvl="2" indent="-228600" algn="l" rtl="0">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94" name="Google Shape;594;p39"/>
          <p:cNvSpPr txBox="1">
            <a:spLocks noGrp="1"/>
          </p:cNvSpPr>
          <p:nvPr>
            <p:ph type="body" idx="5"/>
          </p:nvPr>
        </p:nvSpPr>
        <p:spPr>
          <a:xfrm>
            <a:off x="1811911" y="4945487"/>
            <a:ext cx="5341922" cy="394877"/>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0"/>
              </a:spcBef>
              <a:spcAft>
                <a:spcPts val="0"/>
              </a:spcAft>
              <a:buClr>
                <a:schemeClr val="lt1"/>
              </a:buClr>
              <a:buSzPts val="2400"/>
              <a:buFont typeface="Arial"/>
              <a:buNone/>
              <a:defRPr sz="2400" b="1"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L="1371600" marR="0" lvl="2" indent="-228600" algn="l" rtl="0">
              <a:spcBef>
                <a:spcPts val="36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828800" marR="0" lvl="3"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95" name="Google Shape;595;p39"/>
          <p:cNvSpPr txBox="1">
            <a:spLocks noGrp="1"/>
          </p:cNvSpPr>
          <p:nvPr>
            <p:ph type="body" idx="6"/>
          </p:nvPr>
        </p:nvSpPr>
        <p:spPr>
          <a:xfrm>
            <a:off x="1811911" y="5349982"/>
            <a:ext cx="5341922" cy="914400"/>
          </a:xfrm>
          <a:prstGeom prst="rect">
            <a:avLst/>
          </a:prstGeom>
          <a:noFill/>
          <a:ln>
            <a:noFill/>
          </a:ln>
        </p:spPr>
        <p:txBody>
          <a:bodyPr spcFirstLastPara="1" wrap="square" lIns="91425" tIns="0" rIns="91425" bIns="0" anchor="t" anchorCtr="0">
            <a:normAutofit/>
          </a:bodyPr>
          <a:lstStyle>
            <a:lvl1pPr marL="457200" marR="0" lvl="0"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2pPr>
            <a:lvl3pPr marL="1371600" marR="0" lvl="2" indent="-228600" algn="l" rtl="0">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96" name="Google Shape;596;p39"/>
          <p:cNvSpPr>
            <a:spLocks noGrp="1"/>
          </p:cNvSpPr>
          <p:nvPr>
            <p:ph type="pic" idx="7"/>
          </p:nvPr>
        </p:nvSpPr>
        <p:spPr>
          <a:xfrm>
            <a:off x="685304" y="2088493"/>
            <a:ext cx="950976" cy="950976"/>
          </a:xfrm>
          <a:prstGeom prst="flowChartConnector">
            <a:avLst/>
          </a:prstGeom>
          <a:noFill/>
          <a:ln w="28575" cap="flat" cmpd="sng">
            <a:solidFill>
              <a:schemeClr val="lt1"/>
            </a:solidFill>
            <a:prstDash val="solid"/>
            <a:round/>
            <a:headEnd type="none" w="sm" len="sm"/>
            <a:tailEnd type="none" w="sm" len="sm"/>
          </a:ln>
        </p:spPr>
      </p:sp>
      <p:sp>
        <p:nvSpPr>
          <p:cNvPr id="597" name="Google Shape;597;p39"/>
          <p:cNvSpPr>
            <a:spLocks noGrp="1"/>
          </p:cNvSpPr>
          <p:nvPr>
            <p:ph type="pic" idx="8"/>
          </p:nvPr>
        </p:nvSpPr>
        <p:spPr>
          <a:xfrm>
            <a:off x="685804" y="3514161"/>
            <a:ext cx="949979" cy="949978"/>
          </a:xfrm>
          <a:prstGeom prst="flowChartConnector">
            <a:avLst/>
          </a:prstGeom>
          <a:noFill/>
          <a:ln w="28575" cap="flat" cmpd="sng">
            <a:solidFill>
              <a:schemeClr val="lt1"/>
            </a:solidFill>
            <a:prstDash val="solid"/>
            <a:round/>
            <a:headEnd type="none" w="sm" len="sm"/>
            <a:tailEnd type="none" w="sm" len="sm"/>
          </a:ln>
        </p:spPr>
      </p:sp>
      <p:sp>
        <p:nvSpPr>
          <p:cNvPr id="598" name="Google Shape;598;p39"/>
          <p:cNvSpPr>
            <a:spLocks noGrp="1"/>
          </p:cNvSpPr>
          <p:nvPr>
            <p:ph type="pic" idx="9"/>
          </p:nvPr>
        </p:nvSpPr>
        <p:spPr>
          <a:xfrm>
            <a:off x="685804" y="4939549"/>
            <a:ext cx="949979" cy="949978"/>
          </a:xfrm>
          <a:prstGeom prst="flowChartConnector">
            <a:avLst/>
          </a:prstGeom>
          <a:noFill/>
          <a:ln w="28575" cap="flat" cmpd="sng">
            <a:solidFill>
              <a:schemeClr val="lt1"/>
            </a:solidFill>
            <a:prstDash val="solid"/>
            <a:round/>
            <a:headEnd type="none" w="sm" len="sm"/>
            <a:tailEnd type="none" w="sm" len="sm"/>
          </a:ln>
        </p:spPr>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Presenters Divider 2.7">
  <p:cSld name="Presenters Divider 2.7">
    <p:spTree>
      <p:nvGrpSpPr>
        <p:cNvPr id="1" name="Shape 599"/>
        <p:cNvGrpSpPr/>
        <p:nvPr/>
      </p:nvGrpSpPr>
      <p:grpSpPr>
        <a:xfrm>
          <a:off x="0" y="0"/>
          <a:ext cx="0" cy="0"/>
          <a:chOff x="0" y="0"/>
          <a:chExt cx="0" cy="0"/>
        </a:xfrm>
      </p:grpSpPr>
      <p:pic>
        <p:nvPicPr>
          <p:cNvPr id="600" name="Google Shape;600;p40"/>
          <p:cNvPicPr preferRelativeResize="0"/>
          <p:nvPr/>
        </p:nvPicPr>
        <p:blipFill rotWithShape="1">
          <a:blip r:embed="rId2">
            <a:alphaModFix/>
          </a:blip>
          <a:srcRect/>
          <a:stretch/>
        </p:blipFill>
        <p:spPr>
          <a:xfrm>
            <a:off x="0" y="0"/>
            <a:ext cx="9144000" cy="6858000"/>
          </a:xfrm>
          <a:prstGeom prst="rect">
            <a:avLst/>
          </a:prstGeom>
          <a:noFill/>
          <a:ln>
            <a:noFill/>
          </a:ln>
        </p:spPr>
      </p:pic>
      <p:pic>
        <p:nvPicPr>
          <p:cNvPr id="601" name="Google Shape;601;p40"/>
          <p:cNvPicPr preferRelativeResize="0"/>
          <p:nvPr/>
        </p:nvPicPr>
        <p:blipFill rotWithShape="1">
          <a:blip r:embed="rId3">
            <a:alphaModFix/>
          </a:blip>
          <a:srcRect/>
          <a:stretch/>
        </p:blipFill>
        <p:spPr>
          <a:xfrm>
            <a:off x="233675" y="6462763"/>
            <a:ext cx="365760" cy="291830"/>
          </a:xfrm>
          <a:prstGeom prst="rect">
            <a:avLst/>
          </a:prstGeom>
          <a:noFill/>
          <a:ln>
            <a:noFill/>
          </a:ln>
        </p:spPr>
      </p:pic>
      <p:sp>
        <p:nvSpPr>
          <p:cNvPr id="602" name="Google Shape;602;p40"/>
          <p:cNvSpPr txBox="1"/>
          <p:nvPr/>
        </p:nvSpPr>
        <p:spPr>
          <a:xfrm>
            <a:off x="8493979" y="6445467"/>
            <a:ext cx="794877" cy="36512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lt1"/>
                </a:solidFill>
                <a:latin typeface="Arial"/>
                <a:ea typeface="Arial"/>
                <a:cs typeface="Arial"/>
                <a:sym typeface="Arial"/>
              </a:rPr>
              <a:t>   | </a:t>
            </a:r>
            <a:fld id="{00000000-1234-1234-1234-123412341234}" type="slidenum">
              <a:rPr lang="en-US" sz="1200">
                <a:solidFill>
                  <a:schemeClr val="lt1"/>
                </a:solidFill>
                <a:latin typeface="Arial"/>
                <a:ea typeface="Arial"/>
                <a:cs typeface="Arial"/>
                <a:sym typeface="Arial"/>
              </a:rPr>
              <a:t>‹#›</a:t>
            </a:fld>
            <a:endParaRPr sz="1200">
              <a:solidFill>
                <a:schemeClr val="lt1"/>
              </a:solidFill>
              <a:latin typeface="Arial"/>
              <a:ea typeface="Arial"/>
              <a:cs typeface="Arial"/>
              <a:sym typeface="Arial"/>
            </a:endParaRPr>
          </a:p>
        </p:txBody>
      </p:sp>
      <p:sp>
        <p:nvSpPr>
          <p:cNvPr id="603" name="Google Shape;603;p40"/>
          <p:cNvSpPr/>
          <p:nvPr/>
        </p:nvSpPr>
        <p:spPr>
          <a:xfrm>
            <a:off x="395490" y="6297687"/>
            <a:ext cx="45720" cy="4572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endParaRPr sz="450">
              <a:solidFill>
                <a:schemeClr val="lt1"/>
              </a:solidFill>
              <a:latin typeface="Arial"/>
              <a:ea typeface="Arial"/>
              <a:cs typeface="Arial"/>
              <a:sym typeface="Arial"/>
            </a:endParaRPr>
          </a:p>
        </p:txBody>
      </p:sp>
      <p:cxnSp>
        <p:nvCxnSpPr>
          <p:cNvPr id="604" name="Google Shape;604;p40"/>
          <p:cNvCxnSpPr/>
          <p:nvPr/>
        </p:nvCxnSpPr>
        <p:spPr>
          <a:xfrm rot="10800000">
            <a:off x="2423" y="6320547"/>
            <a:ext cx="371789" cy="0"/>
          </a:xfrm>
          <a:prstGeom prst="straightConnector1">
            <a:avLst/>
          </a:prstGeom>
          <a:noFill/>
          <a:ln w="12700" cap="flat" cmpd="sng">
            <a:solidFill>
              <a:schemeClr val="lt1"/>
            </a:solidFill>
            <a:prstDash val="solid"/>
            <a:round/>
            <a:headEnd type="none" w="sm" len="sm"/>
            <a:tailEnd type="none" w="sm" len="sm"/>
          </a:ln>
        </p:spPr>
      </p:cxnSp>
      <p:cxnSp>
        <p:nvCxnSpPr>
          <p:cNvPr id="605" name="Google Shape;605;p40"/>
          <p:cNvCxnSpPr/>
          <p:nvPr/>
        </p:nvCxnSpPr>
        <p:spPr>
          <a:xfrm rot="10800000">
            <a:off x="462492" y="6320547"/>
            <a:ext cx="8217959" cy="0"/>
          </a:xfrm>
          <a:prstGeom prst="straightConnector1">
            <a:avLst/>
          </a:prstGeom>
          <a:noFill/>
          <a:ln w="12700" cap="flat" cmpd="sng">
            <a:solidFill>
              <a:schemeClr val="lt1"/>
            </a:solidFill>
            <a:prstDash val="solid"/>
            <a:round/>
            <a:headEnd type="none" w="sm" len="sm"/>
            <a:tailEnd type="none" w="sm" len="sm"/>
          </a:ln>
        </p:spPr>
      </p:cxnSp>
      <p:sp>
        <p:nvSpPr>
          <p:cNvPr id="606" name="Google Shape;606;p40"/>
          <p:cNvSpPr/>
          <p:nvPr/>
        </p:nvSpPr>
        <p:spPr>
          <a:xfrm flipH="1">
            <a:off x="8705212" y="6297687"/>
            <a:ext cx="45720" cy="4572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endParaRPr sz="450">
              <a:solidFill>
                <a:schemeClr val="lt1"/>
              </a:solidFill>
              <a:latin typeface="Arial"/>
              <a:ea typeface="Arial"/>
              <a:cs typeface="Arial"/>
              <a:sym typeface="Arial"/>
            </a:endParaRPr>
          </a:p>
        </p:txBody>
      </p:sp>
      <p:cxnSp>
        <p:nvCxnSpPr>
          <p:cNvPr id="607" name="Google Shape;607;p40"/>
          <p:cNvCxnSpPr/>
          <p:nvPr/>
        </p:nvCxnSpPr>
        <p:spPr>
          <a:xfrm>
            <a:off x="8772212" y="6320547"/>
            <a:ext cx="371789" cy="0"/>
          </a:xfrm>
          <a:prstGeom prst="straightConnector1">
            <a:avLst/>
          </a:prstGeom>
          <a:noFill/>
          <a:ln w="12700" cap="flat" cmpd="sng">
            <a:solidFill>
              <a:schemeClr val="lt1"/>
            </a:solidFill>
            <a:prstDash val="solid"/>
            <a:round/>
            <a:headEnd type="none" w="sm" len="sm"/>
            <a:tailEnd type="none" w="sm" len="sm"/>
          </a:ln>
        </p:spPr>
      </p:cxnSp>
      <p:sp>
        <p:nvSpPr>
          <p:cNvPr id="608" name="Google Shape;608;p40"/>
          <p:cNvSpPr/>
          <p:nvPr/>
        </p:nvSpPr>
        <p:spPr>
          <a:xfrm flipH="1">
            <a:off x="8705212" y="1848862"/>
            <a:ext cx="45720" cy="4572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endParaRPr sz="450">
              <a:solidFill>
                <a:schemeClr val="lt1"/>
              </a:solidFill>
              <a:latin typeface="Arial"/>
              <a:ea typeface="Arial"/>
              <a:cs typeface="Arial"/>
              <a:sym typeface="Arial"/>
            </a:endParaRPr>
          </a:p>
        </p:txBody>
      </p:sp>
      <p:cxnSp>
        <p:nvCxnSpPr>
          <p:cNvPr id="609" name="Google Shape;609;p40"/>
          <p:cNvCxnSpPr/>
          <p:nvPr/>
        </p:nvCxnSpPr>
        <p:spPr>
          <a:xfrm rot="10800000">
            <a:off x="418349" y="1933515"/>
            <a:ext cx="0" cy="4337110"/>
          </a:xfrm>
          <a:prstGeom prst="straightConnector1">
            <a:avLst/>
          </a:prstGeom>
          <a:noFill/>
          <a:ln w="12700" cap="flat" cmpd="sng">
            <a:solidFill>
              <a:schemeClr val="lt1"/>
            </a:solidFill>
            <a:prstDash val="solid"/>
            <a:round/>
            <a:headEnd type="none" w="sm" len="sm"/>
            <a:tailEnd type="none" w="sm" len="sm"/>
          </a:ln>
        </p:spPr>
      </p:cxnSp>
      <p:sp>
        <p:nvSpPr>
          <p:cNvPr id="610" name="Google Shape;610;p40"/>
          <p:cNvSpPr txBox="1">
            <a:spLocks noGrp="1"/>
          </p:cNvSpPr>
          <p:nvPr>
            <p:ph type="title"/>
          </p:nvPr>
        </p:nvSpPr>
        <p:spPr>
          <a:xfrm>
            <a:off x="592790" y="490637"/>
            <a:ext cx="7886700" cy="1325563"/>
          </a:xfrm>
          <a:prstGeom prst="rect">
            <a:avLst/>
          </a:prstGeom>
          <a:noFill/>
          <a:ln>
            <a:noFill/>
          </a:ln>
        </p:spPr>
        <p:txBody>
          <a:bodyPr spcFirstLastPara="1" wrap="square" lIns="91425" tIns="45700" rIns="91425" bIns="45700" anchor="b" anchorCtr="0">
            <a:normAutofit/>
          </a:bodyPr>
          <a:lstStyle>
            <a:lvl1pPr marR="0" lvl="0" algn="l" rtl="0">
              <a:spcBef>
                <a:spcPts val="0"/>
              </a:spcBef>
              <a:spcAft>
                <a:spcPts val="0"/>
              </a:spcAft>
              <a:buClr>
                <a:schemeClr val="lt1"/>
              </a:buClr>
              <a:buSzPts val="2800"/>
              <a:buFont typeface="Arial"/>
              <a:buNone/>
              <a:defRPr sz="2800" b="1" i="0" u="none" strike="noStrike" cap="non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cxnSp>
        <p:nvCxnSpPr>
          <p:cNvPr id="611" name="Google Shape;611;p40"/>
          <p:cNvCxnSpPr/>
          <p:nvPr/>
        </p:nvCxnSpPr>
        <p:spPr>
          <a:xfrm rot="10800000">
            <a:off x="479234" y="1872633"/>
            <a:ext cx="8201217" cy="0"/>
          </a:xfrm>
          <a:prstGeom prst="straightConnector1">
            <a:avLst/>
          </a:prstGeom>
          <a:noFill/>
          <a:ln w="12700" cap="flat" cmpd="sng">
            <a:solidFill>
              <a:schemeClr val="lt1"/>
            </a:solidFill>
            <a:prstDash val="solid"/>
            <a:round/>
            <a:headEnd type="none" w="sm" len="sm"/>
            <a:tailEnd type="none" w="sm" len="sm"/>
          </a:ln>
        </p:spPr>
      </p:cxnSp>
      <p:sp>
        <p:nvSpPr>
          <p:cNvPr id="612" name="Google Shape;612;p40"/>
          <p:cNvSpPr/>
          <p:nvPr/>
        </p:nvSpPr>
        <p:spPr>
          <a:xfrm rot="-5400000">
            <a:off x="418349" y="1872633"/>
            <a:ext cx="121764" cy="121764"/>
          </a:xfrm>
          <a:prstGeom prst="arc">
            <a:avLst>
              <a:gd name="adj1" fmla="val 16200000"/>
              <a:gd name="adj2" fmla="val 0"/>
            </a:avLst>
          </a:prstGeom>
          <a:noFill/>
          <a:ln w="127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endParaRPr sz="450">
              <a:solidFill>
                <a:schemeClr val="dk1"/>
              </a:solidFill>
              <a:latin typeface="Arial"/>
              <a:ea typeface="Arial"/>
              <a:cs typeface="Arial"/>
              <a:sym typeface="Arial"/>
            </a:endParaRPr>
          </a:p>
        </p:txBody>
      </p:sp>
      <p:sp>
        <p:nvSpPr>
          <p:cNvPr id="613" name="Google Shape;613;p40"/>
          <p:cNvSpPr txBox="1">
            <a:spLocks noGrp="1"/>
          </p:cNvSpPr>
          <p:nvPr>
            <p:ph type="body" idx="1"/>
          </p:nvPr>
        </p:nvSpPr>
        <p:spPr>
          <a:xfrm>
            <a:off x="1811911" y="2085749"/>
            <a:ext cx="5341922" cy="394877"/>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0"/>
              </a:spcBef>
              <a:spcAft>
                <a:spcPts val="0"/>
              </a:spcAft>
              <a:buClr>
                <a:schemeClr val="lt1"/>
              </a:buClr>
              <a:buSzPts val="2400"/>
              <a:buFont typeface="Arial"/>
              <a:buNone/>
              <a:defRPr sz="2400" b="1"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L="1371600" marR="0" lvl="2" indent="-228600" algn="l" rtl="0">
              <a:spcBef>
                <a:spcPts val="36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828800" marR="0" lvl="3"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614" name="Google Shape;614;p40"/>
          <p:cNvSpPr txBox="1">
            <a:spLocks noGrp="1"/>
          </p:cNvSpPr>
          <p:nvPr>
            <p:ph type="body" idx="2"/>
          </p:nvPr>
        </p:nvSpPr>
        <p:spPr>
          <a:xfrm>
            <a:off x="1811911" y="3520097"/>
            <a:ext cx="5341922" cy="394877"/>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0"/>
              </a:spcBef>
              <a:spcAft>
                <a:spcPts val="0"/>
              </a:spcAft>
              <a:buClr>
                <a:schemeClr val="lt1"/>
              </a:buClr>
              <a:buSzPts val="2400"/>
              <a:buFont typeface="Arial"/>
              <a:buNone/>
              <a:defRPr sz="2400" b="1"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L="1371600" marR="0" lvl="2" indent="-228600" algn="l" rtl="0">
              <a:spcBef>
                <a:spcPts val="36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828800" marR="0" lvl="3"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615" name="Google Shape;615;p40"/>
          <p:cNvSpPr txBox="1">
            <a:spLocks noGrp="1"/>
          </p:cNvSpPr>
          <p:nvPr>
            <p:ph type="body" idx="3"/>
          </p:nvPr>
        </p:nvSpPr>
        <p:spPr>
          <a:xfrm>
            <a:off x="1811911" y="2499208"/>
            <a:ext cx="5341922" cy="914400"/>
          </a:xfrm>
          <a:prstGeom prst="rect">
            <a:avLst/>
          </a:prstGeom>
          <a:noFill/>
          <a:ln>
            <a:noFill/>
          </a:ln>
        </p:spPr>
        <p:txBody>
          <a:bodyPr spcFirstLastPara="1" wrap="square" lIns="91425" tIns="0" rIns="91425" bIns="0" anchor="t" anchorCtr="0">
            <a:normAutofit/>
          </a:bodyPr>
          <a:lstStyle>
            <a:lvl1pPr marL="457200" marR="0" lvl="0"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2pPr>
            <a:lvl3pPr marL="1371600" marR="0" lvl="2" indent="-228600" algn="l" rtl="0">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616" name="Google Shape;616;p40"/>
          <p:cNvSpPr txBox="1">
            <a:spLocks noGrp="1"/>
          </p:cNvSpPr>
          <p:nvPr>
            <p:ph type="body" idx="4"/>
          </p:nvPr>
        </p:nvSpPr>
        <p:spPr>
          <a:xfrm>
            <a:off x="1811911" y="3924594"/>
            <a:ext cx="5341922" cy="914400"/>
          </a:xfrm>
          <a:prstGeom prst="rect">
            <a:avLst/>
          </a:prstGeom>
          <a:noFill/>
          <a:ln>
            <a:noFill/>
          </a:ln>
        </p:spPr>
        <p:txBody>
          <a:bodyPr spcFirstLastPara="1" wrap="square" lIns="91425" tIns="0" rIns="91425" bIns="0" anchor="t" anchorCtr="0">
            <a:normAutofit/>
          </a:bodyPr>
          <a:lstStyle>
            <a:lvl1pPr marL="457200" marR="0" lvl="0"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2pPr>
            <a:lvl3pPr marL="1371600" marR="0" lvl="2" indent="-228600" algn="l" rtl="0">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617" name="Google Shape;617;p40"/>
          <p:cNvSpPr txBox="1">
            <a:spLocks noGrp="1"/>
          </p:cNvSpPr>
          <p:nvPr>
            <p:ph type="body" idx="5"/>
          </p:nvPr>
        </p:nvSpPr>
        <p:spPr>
          <a:xfrm>
            <a:off x="1811911" y="4945487"/>
            <a:ext cx="5341922" cy="394877"/>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0"/>
              </a:spcBef>
              <a:spcAft>
                <a:spcPts val="0"/>
              </a:spcAft>
              <a:buClr>
                <a:schemeClr val="lt1"/>
              </a:buClr>
              <a:buSzPts val="2400"/>
              <a:buFont typeface="Arial"/>
              <a:buNone/>
              <a:defRPr sz="2400" b="1"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L="1371600" marR="0" lvl="2" indent="-228600" algn="l" rtl="0">
              <a:spcBef>
                <a:spcPts val="36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828800" marR="0" lvl="3"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618" name="Google Shape;618;p40"/>
          <p:cNvSpPr txBox="1">
            <a:spLocks noGrp="1"/>
          </p:cNvSpPr>
          <p:nvPr>
            <p:ph type="body" idx="6"/>
          </p:nvPr>
        </p:nvSpPr>
        <p:spPr>
          <a:xfrm>
            <a:off x="1811911" y="5349982"/>
            <a:ext cx="5341922" cy="914400"/>
          </a:xfrm>
          <a:prstGeom prst="rect">
            <a:avLst/>
          </a:prstGeom>
          <a:noFill/>
          <a:ln>
            <a:noFill/>
          </a:ln>
        </p:spPr>
        <p:txBody>
          <a:bodyPr spcFirstLastPara="1" wrap="square" lIns="91425" tIns="0" rIns="91425" bIns="0" anchor="t" anchorCtr="0">
            <a:normAutofit/>
          </a:bodyPr>
          <a:lstStyle>
            <a:lvl1pPr marL="457200" marR="0" lvl="0"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2pPr>
            <a:lvl3pPr marL="1371600" marR="0" lvl="2" indent="-228600" algn="l" rtl="0">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619" name="Google Shape;619;p40"/>
          <p:cNvSpPr>
            <a:spLocks noGrp="1"/>
          </p:cNvSpPr>
          <p:nvPr>
            <p:ph type="pic" idx="7"/>
          </p:nvPr>
        </p:nvSpPr>
        <p:spPr>
          <a:xfrm>
            <a:off x="685304" y="2088493"/>
            <a:ext cx="950976" cy="950976"/>
          </a:xfrm>
          <a:prstGeom prst="flowChartConnector">
            <a:avLst/>
          </a:prstGeom>
          <a:noFill/>
          <a:ln w="28575" cap="flat" cmpd="sng">
            <a:solidFill>
              <a:schemeClr val="lt1"/>
            </a:solidFill>
            <a:prstDash val="solid"/>
            <a:round/>
            <a:headEnd type="none" w="sm" len="sm"/>
            <a:tailEnd type="none" w="sm" len="sm"/>
          </a:ln>
        </p:spPr>
      </p:sp>
      <p:sp>
        <p:nvSpPr>
          <p:cNvPr id="620" name="Google Shape;620;p40"/>
          <p:cNvSpPr>
            <a:spLocks noGrp="1"/>
          </p:cNvSpPr>
          <p:nvPr>
            <p:ph type="pic" idx="8"/>
          </p:nvPr>
        </p:nvSpPr>
        <p:spPr>
          <a:xfrm>
            <a:off x="685804" y="3514161"/>
            <a:ext cx="949979" cy="949978"/>
          </a:xfrm>
          <a:prstGeom prst="flowChartConnector">
            <a:avLst/>
          </a:prstGeom>
          <a:noFill/>
          <a:ln w="28575" cap="flat" cmpd="sng">
            <a:solidFill>
              <a:schemeClr val="lt1"/>
            </a:solidFill>
            <a:prstDash val="solid"/>
            <a:round/>
            <a:headEnd type="none" w="sm" len="sm"/>
            <a:tailEnd type="none" w="sm" len="sm"/>
          </a:ln>
        </p:spPr>
      </p:sp>
      <p:sp>
        <p:nvSpPr>
          <p:cNvPr id="621" name="Google Shape;621;p40"/>
          <p:cNvSpPr>
            <a:spLocks noGrp="1"/>
          </p:cNvSpPr>
          <p:nvPr>
            <p:ph type="pic" idx="9"/>
          </p:nvPr>
        </p:nvSpPr>
        <p:spPr>
          <a:xfrm>
            <a:off x="685804" y="4939549"/>
            <a:ext cx="949979" cy="949978"/>
          </a:xfrm>
          <a:prstGeom prst="flowChartConnector">
            <a:avLst/>
          </a:prstGeom>
          <a:noFill/>
          <a:ln w="28575" cap="flat" cmpd="sng">
            <a:solidFill>
              <a:schemeClr val="lt1"/>
            </a:solidFill>
            <a:prstDash val="solid"/>
            <a:round/>
            <a:headEnd type="none" w="sm" len="sm"/>
            <a:tailEnd type="none" w="sm" len="sm"/>
          </a:ln>
        </p:spPr>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Presenters Divider 2.8">
  <p:cSld name="Presenters Divider 2.8">
    <p:spTree>
      <p:nvGrpSpPr>
        <p:cNvPr id="1" name="Shape 622"/>
        <p:cNvGrpSpPr/>
        <p:nvPr/>
      </p:nvGrpSpPr>
      <p:grpSpPr>
        <a:xfrm>
          <a:off x="0" y="0"/>
          <a:ext cx="0" cy="0"/>
          <a:chOff x="0" y="0"/>
          <a:chExt cx="0" cy="0"/>
        </a:xfrm>
      </p:grpSpPr>
      <p:pic>
        <p:nvPicPr>
          <p:cNvPr id="623" name="Google Shape;623;p41"/>
          <p:cNvPicPr preferRelativeResize="0"/>
          <p:nvPr/>
        </p:nvPicPr>
        <p:blipFill rotWithShape="1">
          <a:blip r:embed="rId2">
            <a:alphaModFix/>
          </a:blip>
          <a:srcRect/>
          <a:stretch/>
        </p:blipFill>
        <p:spPr>
          <a:xfrm>
            <a:off x="-2" y="-1"/>
            <a:ext cx="9144000" cy="6858000"/>
          </a:xfrm>
          <a:prstGeom prst="rect">
            <a:avLst/>
          </a:prstGeom>
          <a:noFill/>
          <a:ln>
            <a:noFill/>
          </a:ln>
        </p:spPr>
      </p:pic>
      <p:pic>
        <p:nvPicPr>
          <p:cNvPr id="624" name="Google Shape;624;p41"/>
          <p:cNvPicPr preferRelativeResize="0"/>
          <p:nvPr/>
        </p:nvPicPr>
        <p:blipFill rotWithShape="1">
          <a:blip r:embed="rId3">
            <a:alphaModFix/>
          </a:blip>
          <a:srcRect/>
          <a:stretch/>
        </p:blipFill>
        <p:spPr>
          <a:xfrm>
            <a:off x="233675" y="6462763"/>
            <a:ext cx="365760" cy="291830"/>
          </a:xfrm>
          <a:prstGeom prst="rect">
            <a:avLst/>
          </a:prstGeom>
          <a:noFill/>
          <a:ln>
            <a:noFill/>
          </a:ln>
        </p:spPr>
      </p:pic>
      <p:sp>
        <p:nvSpPr>
          <p:cNvPr id="625" name="Google Shape;625;p41"/>
          <p:cNvSpPr txBox="1"/>
          <p:nvPr/>
        </p:nvSpPr>
        <p:spPr>
          <a:xfrm>
            <a:off x="8493979" y="6445467"/>
            <a:ext cx="794877" cy="36512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lt1"/>
                </a:solidFill>
                <a:latin typeface="Arial"/>
                <a:ea typeface="Arial"/>
                <a:cs typeface="Arial"/>
                <a:sym typeface="Arial"/>
              </a:rPr>
              <a:t>   | </a:t>
            </a:r>
            <a:fld id="{00000000-1234-1234-1234-123412341234}" type="slidenum">
              <a:rPr lang="en-US" sz="1200">
                <a:solidFill>
                  <a:schemeClr val="lt1"/>
                </a:solidFill>
                <a:latin typeface="Arial"/>
                <a:ea typeface="Arial"/>
                <a:cs typeface="Arial"/>
                <a:sym typeface="Arial"/>
              </a:rPr>
              <a:t>‹#›</a:t>
            </a:fld>
            <a:endParaRPr sz="1200">
              <a:solidFill>
                <a:schemeClr val="lt1"/>
              </a:solidFill>
              <a:latin typeface="Arial"/>
              <a:ea typeface="Arial"/>
              <a:cs typeface="Arial"/>
              <a:sym typeface="Arial"/>
            </a:endParaRPr>
          </a:p>
        </p:txBody>
      </p:sp>
      <p:sp>
        <p:nvSpPr>
          <p:cNvPr id="626" name="Google Shape;626;p41"/>
          <p:cNvSpPr/>
          <p:nvPr/>
        </p:nvSpPr>
        <p:spPr>
          <a:xfrm>
            <a:off x="395490" y="6297687"/>
            <a:ext cx="45720" cy="4572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endParaRPr sz="450">
              <a:solidFill>
                <a:schemeClr val="lt1"/>
              </a:solidFill>
              <a:latin typeface="Arial"/>
              <a:ea typeface="Arial"/>
              <a:cs typeface="Arial"/>
              <a:sym typeface="Arial"/>
            </a:endParaRPr>
          </a:p>
        </p:txBody>
      </p:sp>
      <p:cxnSp>
        <p:nvCxnSpPr>
          <p:cNvPr id="627" name="Google Shape;627;p41"/>
          <p:cNvCxnSpPr/>
          <p:nvPr/>
        </p:nvCxnSpPr>
        <p:spPr>
          <a:xfrm rot="10800000">
            <a:off x="2423" y="6320547"/>
            <a:ext cx="371789" cy="0"/>
          </a:xfrm>
          <a:prstGeom prst="straightConnector1">
            <a:avLst/>
          </a:prstGeom>
          <a:noFill/>
          <a:ln w="12700" cap="flat" cmpd="sng">
            <a:solidFill>
              <a:schemeClr val="lt1"/>
            </a:solidFill>
            <a:prstDash val="solid"/>
            <a:round/>
            <a:headEnd type="none" w="sm" len="sm"/>
            <a:tailEnd type="none" w="sm" len="sm"/>
          </a:ln>
        </p:spPr>
      </p:cxnSp>
      <p:cxnSp>
        <p:nvCxnSpPr>
          <p:cNvPr id="628" name="Google Shape;628;p41"/>
          <p:cNvCxnSpPr/>
          <p:nvPr/>
        </p:nvCxnSpPr>
        <p:spPr>
          <a:xfrm rot="10800000">
            <a:off x="462492" y="6320547"/>
            <a:ext cx="8217959" cy="0"/>
          </a:xfrm>
          <a:prstGeom prst="straightConnector1">
            <a:avLst/>
          </a:prstGeom>
          <a:noFill/>
          <a:ln w="12700" cap="flat" cmpd="sng">
            <a:solidFill>
              <a:schemeClr val="lt1"/>
            </a:solidFill>
            <a:prstDash val="solid"/>
            <a:round/>
            <a:headEnd type="none" w="sm" len="sm"/>
            <a:tailEnd type="none" w="sm" len="sm"/>
          </a:ln>
        </p:spPr>
      </p:cxnSp>
      <p:sp>
        <p:nvSpPr>
          <p:cNvPr id="629" name="Google Shape;629;p41"/>
          <p:cNvSpPr/>
          <p:nvPr/>
        </p:nvSpPr>
        <p:spPr>
          <a:xfrm flipH="1">
            <a:off x="8705212" y="6297687"/>
            <a:ext cx="45720" cy="4572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endParaRPr sz="450">
              <a:solidFill>
                <a:schemeClr val="lt1"/>
              </a:solidFill>
              <a:latin typeface="Arial"/>
              <a:ea typeface="Arial"/>
              <a:cs typeface="Arial"/>
              <a:sym typeface="Arial"/>
            </a:endParaRPr>
          </a:p>
        </p:txBody>
      </p:sp>
      <p:cxnSp>
        <p:nvCxnSpPr>
          <p:cNvPr id="630" name="Google Shape;630;p41"/>
          <p:cNvCxnSpPr/>
          <p:nvPr/>
        </p:nvCxnSpPr>
        <p:spPr>
          <a:xfrm>
            <a:off x="8772212" y="6320547"/>
            <a:ext cx="371789" cy="0"/>
          </a:xfrm>
          <a:prstGeom prst="straightConnector1">
            <a:avLst/>
          </a:prstGeom>
          <a:noFill/>
          <a:ln w="12700" cap="flat" cmpd="sng">
            <a:solidFill>
              <a:schemeClr val="lt1"/>
            </a:solidFill>
            <a:prstDash val="solid"/>
            <a:round/>
            <a:headEnd type="none" w="sm" len="sm"/>
            <a:tailEnd type="none" w="sm" len="sm"/>
          </a:ln>
        </p:spPr>
      </p:cxnSp>
      <p:sp>
        <p:nvSpPr>
          <p:cNvPr id="631" name="Google Shape;631;p41"/>
          <p:cNvSpPr/>
          <p:nvPr/>
        </p:nvSpPr>
        <p:spPr>
          <a:xfrm flipH="1">
            <a:off x="8705212" y="1848862"/>
            <a:ext cx="45720" cy="4572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endParaRPr sz="450">
              <a:solidFill>
                <a:schemeClr val="lt1"/>
              </a:solidFill>
              <a:latin typeface="Arial"/>
              <a:ea typeface="Arial"/>
              <a:cs typeface="Arial"/>
              <a:sym typeface="Arial"/>
            </a:endParaRPr>
          </a:p>
        </p:txBody>
      </p:sp>
      <p:cxnSp>
        <p:nvCxnSpPr>
          <p:cNvPr id="632" name="Google Shape;632;p41"/>
          <p:cNvCxnSpPr>
            <a:endCxn id="633" idx="0"/>
          </p:cNvCxnSpPr>
          <p:nvPr/>
        </p:nvCxnSpPr>
        <p:spPr>
          <a:xfrm rot="10800000">
            <a:off x="418349" y="1933515"/>
            <a:ext cx="0" cy="4337100"/>
          </a:xfrm>
          <a:prstGeom prst="straightConnector1">
            <a:avLst/>
          </a:prstGeom>
          <a:noFill/>
          <a:ln w="12700" cap="flat" cmpd="sng">
            <a:solidFill>
              <a:schemeClr val="lt1"/>
            </a:solidFill>
            <a:prstDash val="solid"/>
            <a:round/>
            <a:headEnd type="none" w="sm" len="sm"/>
            <a:tailEnd type="none" w="sm" len="sm"/>
          </a:ln>
        </p:spPr>
      </p:cxnSp>
      <p:sp>
        <p:nvSpPr>
          <p:cNvPr id="633" name="Google Shape;633;p41"/>
          <p:cNvSpPr/>
          <p:nvPr/>
        </p:nvSpPr>
        <p:spPr>
          <a:xfrm rot="-5400000">
            <a:off x="418349" y="1872633"/>
            <a:ext cx="121764" cy="121764"/>
          </a:xfrm>
          <a:prstGeom prst="arc">
            <a:avLst>
              <a:gd name="adj1" fmla="val 16200000"/>
              <a:gd name="adj2" fmla="val 0"/>
            </a:avLst>
          </a:prstGeom>
          <a:noFill/>
          <a:ln w="127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endParaRPr sz="450">
              <a:solidFill>
                <a:schemeClr val="dk1"/>
              </a:solidFill>
              <a:latin typeface="Arial"/>
              <a:ea typeface="Arial"/>
              <a:cs typeface="Arial"/>
              <a:sym typeface="Arial"/>
            </a:endParaRPr>
          </a:p>
        </p:txBody>
      </p:sp>
      <p:cxnSp>
        <p:nvCxnSpPr>
          <p:cNvPr id="634" name="Google Shape;634;p41"/>
          <p:cNvCxnSpPr/>
          <p:nvPr/>
        </p:nvCxnSpPr>
        <p:spPr>
          <a:xfrm rot="10800000">
            <a:off x="479234" y="1872633"/>
            <a:ext cx="8201217" cy="0"/>
          </a:xfrm>
          <a:prstGeom prst="straightConnector1">
            <a:avLst/>
          </a:prstGeom>
          <a:noFill/>
          <a:ln w="12700" cap="flat" cmpd="sng">
            <a:solidFill>
              <a:schemeClr val="lt1"/>
            </a:solidFill>
            <a:prstDash val="solid"/>
            <a:round/>
            <a:headEnd type="none" w="sm" len="sm"/>
            <a:tailEnd type="none" w="sm" len="sm"/>
          </a:ln>
        </p:spPr>
      </p:cxnSp>
      <p:sp>
        <p:nvSpPr>
          <p:cNvPr id="635" name="Google Shape;635;p41"/>
          <p:cNvSpPr txBox="1">
            <a:spLocks noGrp="1"/>
          </p:cNvSpPr>
          <p:nvPr>
            <p:ph type="title"/>
          </p:nvPr>
        </p:nvSpPr>
        <p:spPr>
          <a:xfrm>
            <a:off x="592790" y="490637"/>
            <a:ext cx="7886700" cy="1325563"/>
          </a:xfrm>
          <a:prstGeom prst="rect">
            <a:avLst/>
          </a:prstGeom>
          <a:noFill/>
          <a:ln>
            <a:noFill/>
          </a:ln>
        </p:spPr>
        <p:txBody>
          <a:bodyPr spcFirstLastPara="1" wrap="square" lIns="91425" tIns="45700" rIns="91425" bIns="45700" anchor="b" anchorCtr="0">
            <a:normAutofit/>
          </a:bodyPr>
          <a:lstStyle>
            <a:lvl1pPr marR="0" lvl="0" algn="l" rtl="0">
              <a:spcBef>
                <a:spcPts val="0"/>
              </a:spcBef>
              <a:spcAft>
                <a:spcPts val="0"/>
              </a:spcAft>
              <a:buClr>
                <a:schemeClr val="lt1"/>
              </a:buClr>
              <a:buSzPts val="2800"/>
              <a:buFont typeface="Arial"/>
              <a:buNone/>
              <a:defRPr sz="2800" b="1" i="0" u="none" strike="noStrike" cap="non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636" name="Google Shape;636;p41"/>
          <p:cNvSpPr txBox="1">
            <a:spLocks noGrp="1"/>
          </p:cNvSpPr>
          <p:nvPr>
            <p:ph type="body" idx="1"/>
          </p:nvPr>
        </p:nvSpPr>
        <p:spPr>
          <a:xfrm>
            <a:off x="1811911" y="2085749"/>
            <a:ext cx="5341922" cy="394877"/>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0"/>
              </a:spcBef>
              <a:spcAft>
                <a:spcPts val="0"/>
              </a:spcAft>
              <a:buClr>
                <a:schemeClr val="lt1"/>
              </a:buClr>
              <a:buSzPts val="2400"/>
              <a:buFont typeface="Arial"/>
              <a:buNone/>
              <a:defRPr sz="2400" b="1"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L="1371600" marR="0" lvl="2" indent="-228600" algn="l" rtl="0">
              <a:spcBef>
                <a:spcPts val="36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828800" marR="0" lvl="3"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637" name="Google Shape;637;p41"/>
          <p:cNvSpPr txBox="1">
            <a:spLocks noGrp="1"/>
          </p:cNvSpPr>
          <p:nvPr>
            <p:ph type="body" idx="2"/>
          </p:nvPr>
        </p:nvSpPr>
        <p:spPr>
          <a:xfrm>
            <a:off x="1811911" y="3520097"/>
            <a:ext cx="5341922" cy="394877"/>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0"/>
              </a:spcBef>
              <a:spcAft>
                <a:spcPts val="0"/>
              </a:spcAft>
              <a:buClr>
                <a:schemeClr val="lt1"/>
              </a:buClr>
              <a:buSzPts val="2400"/>
              <a:buFont typeface="Arial"/>
              <a:buNone/>
              <a:defRPr sz="2400" b="1"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L="1371600" marR="0" lvl="2" indent="-228600" algn="l" rtl="0">
              <a:spcBef>
                <a:spcPts val="36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828800" marR="0" lvl="3"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638" name="Google Shape;638;p41"/>
          <p:cNvSpPr txBox="1">
            <a:spLocks noGrp="1"/>
          </p:cNvSpPr>
          <p:nvPr>
            <p:ph type="body" idx="3"/>
          </p:nvPr>
        </p:nvSpPr>
        <p:spPr>
          <a:xfrm>
            <a:off x="1811911" y="2499208"/>
            <a:ext cx="5341922" cy="914400"/>
          </a:xfrm>
          <a:prstGeom prst="rect">
            <a:avLst/>
          </a:prstGeom>
          <a:noFill/>
          <a:ln>
            <a:noFill/>
          </a:ln>
        </p:spPr>
        <p:txBody>
          <a:bodyPr spcFirstLastPara="1" wrap="square" lIns="91425" tIns="0" rIns="91425" bIns="0" anchor="t" anchorCtr="0">
            <a:normAutofit/>
          </a:bodyPr>
          <a:lstStyle>
            <a:lvl1pPr marL="457200" marR="0" lvl="0"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2pPr>
            <a:lvl3pPr marL="1371600" marR="0" lvl="2" indent="-228600" algn="l" rtl="0">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639" name="Google Shape;639;p41"/>
          <p:cNvSpPr txBox="1">
            <a:spLocks noGrp="1"/>
          </p:cNvSpPr>
          <p:nvPr>
            <p:ph type="body" idx="4"/>
          </p:nvPr>
        </p:nvSpPr>
        <p:spPr>
          <a:xfrm>
            <a:off x="1811911" y="3924594"/>
            <a:ext cx="5341922" cy="914400"/>
          </a:xfrm>
          <a:prstGeom prst="rect">
            <a:avLst/>
          </a:prstGeom>
          <a:noFill/>
          <a:ln>
            <a:noFill/>
          </a:ln>
        </p:spPr>
        <p:txBody>
          <a:bodyPr spcFirstLastPara="1" wrap="square" lIns="91425" tIns="0" rIns="91425" bIns="0" anchor="t" anchorCtr="0">
            <a:normAutofit/>
          </a:bodyPr>
          <a:lstStyle>
            <a:lvl1pPr marL="457200" marR="0" lvl="0"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2pPr>
            <a:lvl3pPr marL="1371600" marR="0" lvl="2" indent="-228600" algn="l" rtl="0">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640" name="Google Shape;640;p41"/>
          <p:cNvSpPr txBox="1">
            <a:spLocks noGrp="1"/>
          </p:cNvSpPr>
          <p:nvPr>
            <p:ph type="body" idx="5"/>
          </p:nvPr>
        </p:nvSpPr>
        <p:spPr>
          <a:xfrm>
            <a:off x="1811911" y="4945487"/>
            <a:ext cx="5341922" cy="394877"/>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0"/>
              </a:spcBef>
              <a:spcAft>
                <a:spcPts val="0"/>
              </a:spcAft>
              <a:buClr>
                <a:schemeClr val="lt1"/>
              </a:buClr>
              <a:buSzPts val="2400"/>
              <a:buFont typeface="Arial"/>
              <a:buNone/>
              <a:defRPr sz="2400" b="1"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L="1371600" marR="0" lvl="2" indent="-228600" algn="l" rtl="0">
              <a:spcBef>
                <a:spcPts val="36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828800" marR="0" lvl="3"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641" name="Google Shape;641;p41"/>
          <p:cNvSpPr txBox="1">
            <a:spLocks noGrp="1"/>
          </p:cNvSpPr>
          <p:nvPr>
            <p:ph type="body" idx="6"/>
          </p:nvPr>
        </p:nvSpPr>
        <p:spPr>
          <a:xfrm>
            <a:off x="1811911" y="5349982"/>
            <a:ext cx="5341922" cy="914400"/>
          </a:xfrm>
          <a:prstGeom prst="rect">
            <a:avLst/>
          </a:prstGeom>
          <a:noFill/>
          <a:ln>
            <a:noFill/>
          </a:ln>
        </p:spPr>
        <p:txBody>
          <a:bodyPr spcFirstLastPara="1" wrap="square" lIns="91425" tIns="0" rIns="91425" bIns="0" anchor="t" anchorCtr="0">
            <a:normAutofit/>
          </a:bodyPr>
          <a:lstStyle>
            <a:lvl1pPr marL="457200" marR="0" lvl="0"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2pPr>
            <a:lvl3pPr marL="1371600" marR="0" lvl="2" indent="-228600" algn="l" rtl="0">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642" name="Google Shape;642;p41"/>
          <p:cNvSpPr>
            <a:spLocks noGrp="1"/>
          </p:cNvSpPr>
          <p:nvPr>
            <p:ph type="pic" idx="7"/>
          </p:nvPr>
        </p:nvSpPr>
        <p:spPr>
          <a:xfrm>
            <a:off x="685304" y="2088493"/>
            <a:ext cx="950976" cy="950976"/>
          </a:xfrm>
          <a:prstGeom prst="flowChartConnector">
            <a:avLst/>
          </a:prstGeom>
          <a:noFill/>
          <a:ln w="28575" cap="flat" cmpd="sng">
            <a:solidFill>
              <a:schemeClr val="lt1"/>
            </a:solidFill>
            <a:prstDash val="solid"/>
            <a:round/>
            <a:headEnd type="none" w="sm" len="sm"/>
            <a:tailEnd type="none" w="sm" len="sm"/>
          </a:ln>
        </p:spPr>
      </p:sp>
      <p:sp>
        <p:nvSpPr>
          <p:cNvPr id="643" name="Google Shape;643;p41"/>
          <p:cNvSpPr>
            <a:spLocks noGrp="1"/>
          </p:cNvSpPr>
          <p:nvPr>
            <p:ph type="pic" idx="8"/>
          </p:nvPr>
        </p:nvSpPr>
        <p:spPr>
          <a:xfrm>
            <a:off x="685804" y="3514161"/>
            <a:ext cx="949979" cy="949978"/>
          </a:xfrm>
          <a:prstGeom prst="flowChartConnector">
            <a:avLst/>
          </a:prstGeom>
          <a:noFill/>
          <a:ln w="28575" cap="flat" cmpd="sng">
            <a:solidFill>
              <a:schemeClr val="lt1"/>
            </a:solidFill>
            <a:prstDash val="solid"/>
            <a:round/>
            <a:headEnd type="none" w="sm" len="sm"/>
            <a:tailEnd type="none" w="sm" len="sm"/>
          </a:ln>
        </p:spPr>
      </p:sp>
      <p:sp>
        <p:nvSpPr>
          <p:cNvPr id="644" name="Google Shape;644;p41"/>
          <p:cNvSpPr>
            <a:spLocks noGrp="1"/>
          </p:cNvSpPr>
          <p:nvPr>
            <p:ph type="pic" idx="9"/>
          </p:nvPr>
        </p:nvSpPr>
        <p:spPr>
          <a:xfrm>
            <a:off x="685804" y="4939549"/>
            <a:ext cx="949979" cy="949978"/>
          </a:xfrm>
          <a:prstGeom prst="flowChartConnector">
            <a:avLst/>
          </a:prstGeom>
          <a:noFill/>
          <a:ln w="28575" cap="flat" cmpd="sng">
            <a:solidFill>
              <a:schemeClr val="lt1"/>
            </a:solidFill>
            <a:prstDash val="solid"/>
            <a:round/>
            <a:headEnd type="none" w="sm" len="sm"/>
            <a:tailEnd type="none" w="sm" len="sm"/>
          </a:ln>
        </p:spPr>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Presenters Divider 5.1">
  <p:cSld name="Presenters Divider 5.1">
    <p:spTree>
      <p:nvGrpSpPr>
        <p:cNvPr id="1" name="Shape 645"/>
        <p:cNvGrpSpPr/>
        <p:nvPr/>
      </p:nvGrpSpPr>
      <p:grpSpPr>
        <a:xfrm>
          <a:off x="0" y="0"/>
          <a:ext cx="0" cy="0"/>
          <a:chOff x="0" y="0"/>
          <a:chExt cx="0" cy="0"/>
        </a:xfrm>
      </p:grpSpPr>
      <p:pic>
        <p:nvPicPr>
          <p:cNvPr id="646" name="Google Shape;646;p42"/>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647" name="Google Shape;647;p42"/>
          <p:cNvSpPr/>
          <p:nvPr/>
        </p:nvSpPr>
        <p:spPr>
          <a:xfrm>
            <a:off x="395490" y="585223"/>
            <a:ext cx="45720" cy="4572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endParaRPr sz="450">
              <a:solidFill>
                <a:schemeClr val="lt1"/>
              </a:solidFill>
              <a:latin typeface="Arial"/>
              <a:ea typeface="Arial"/>
              <a:cs typeface="Arial"/>
              <a:sym typeface="Arial"/>
            </a:endParaRPr>
          </a:p>
        </p:txBody>
      </p:sp>
      <p:cxnSp>
        <p:nvCxnSpPr>
          <p:cNvPr id="648" name="Google Shape;648;p42"/>
          <p:cNvCxnSpPr/>
          <p:nvPr/>
        </p:nvCxnSpPr>
        <p:spPr>
          <a:xfrm rot="10800000">
            <a:off x="2423" y="608083"/>
            <a:ext cx="371789" cy="0"/>
          </a:xfrm>
          <a:prstGeom prst="straightConnector1">
            <a:avLst/>
          </a:prstGeom>
          <a:noFill/>
          <a:ln w="12700" cap="flat" cmpd="sng">
            <a:solidFill>
              <a:schemeClr val="lt1"/>
            </a:solidFill>
            <a:prstDash val="solid"/>
            <a:round/>
            <a:headEnd type="none" w="sm" len="sm"/>
            <a:tailEnd type="none" w="sm" len="sm"/>
          </a:ln>
        </p:spPr>
      </p:cxnSp>
      <p:cxnSp>
        <p:nvCxnSpPr>
          <p:cNvPr id="649" name="Google Shape;649;p42"/>
          <p:cNvCxnSpPr/>
          <p:nvPr/>
        </p:nvCxnSpPr>
        <p:spPr>
          <a:xfrm rot="10800000">
            <a:off x="462492" y="608083"/>
            <a:ext cx="8681508" cy="0"/>
          </a:xfrm>
          <a:prstGeom prst="straightConnector1">
            <a:avLst/>
          </a:prstGeom>
          <a:noFill/>
          <a:ln w="12700" cap="flat" cmpd="sng">
            <a:solidFill>
              <a:schemeClr val="lt1"/>
            </a:solidFill>
            <a:prstDash val="solid"/>
            <a:round/>
            <a:headEnd type="none" w="sm" len="sm"/>
            <a:tailEnd type="none" w="sm" len="sm"/>
          </a:ln>
        </p:spPr>
      </p:cxnSp>
      <p:sp>
        <p:nvSpPr>
          <p:cNvPr id="650" name="Google Shape;650;p42"/>
          <p:cNvSpPr/>
          <p:nvPr/>
        </p:nvSpPr>
        <p:spPr>
          <a:xfrm>
            <a:off x="395490" y="6297687"/>
            <a:ext cx="45720" cy="4572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651" name="Google Shape;651;p42"/>
          <p:cNvCxnSpPr/>
          <p:nvPr/>
        </p:nvCxnSpPr>
        <p:spPr>
          <a:xfrm rot="10800000">
            <a:off x="2423" y="6320547"/>
            <a:ext cx="371789" cy="0"/>
          </a:xfrm>
          <a:prstGeom prst="straightConnector1">
            <a:avLst/>
          </a:prstGeom>
          <a:noFill/>
          <a:ln w="12700" cap="flat" cmpd="sng">
            <a:solidFill>
              <a:schemeClr val="lt1"/>
            </a:solidFill>
            <a:prstDash val="solid"/>
            <a:round/>
            <a:headEnd type="none" w="sm" len="sm"/>
            <a:tailEnd type="none" w="sm" len="sm"/>
          </a:ln>
        </p:spPr>
      </p:cxnSp>
      <p:cxnSp>
        <p:nvCxnSpPr>
          <p:cNvPr id="652" name="Google Shape;652;p42"/>
          <p:cNvCxnSpPr/>
          <p:nvPr/>
        </p:nvCxnSpPr>
        <p:spPr>
          <a:xfrm rot="10800000">
            <a:off x="462492" y="6320547"/>
            <a:ext cx="8217959" cy="0"/>
          </a:xfrm>
          <a:prstGeom prst="straightConnector1">
            <a:avLst/>
          </a:prstGeom>
          <a:noFill/>
          <a:ln w="12700" cap="flat" cmpd="sng">
            <a:solidFill>
              <a:schemeClr val="lt1"/>
            </a:solidFill>
            <a:prstDash val="solid"/>
            <a:round/>
            <a:headEnd type="none" w="sm" len="sm"/>
            <a:tailEnd type="none" w="sm" len="sm"/>
          </a:ln>
        </p:spPr>
      </p:cxnSp>
      <p:sp>
        <p:nvSpPr>
          <p:cNvPr id="653" name="Google Shape;653;p42"/>
          <p:cNvSpPr/>
          <p:nvPr/>
        </p:nvSpPr>
        <p:spPr>
          <a:xfrm flipH="1">
            <a:off x="8705212" y="6297687"/>
            <a:ext cx="45720" cy="4572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654" name="Google Shape;654;p42"/>
          <p:cNvCxnSpPr/>
          <p:nvPr/>
        </p:nvCxnSpPr>
        <p:spPr>
          <a:xfrm>
            <a:off x="8772212" y="6320547"/>
            <a:ext cx="371789" cy="0"/>
          </a:xfrm>
          <a:prstGeom prst="straightConnector1">
            <a:avLst/>
          </a:prstGeom>
          <a:noFill/>
          <a:ln w="12700" cap="flat" cmpd="sng">
            <a:solidFill>
              <a:schemeClr val="lt1"/>
            </a:solidFill>
            <a:prstDash val="solid"/>
            <a:round/>
            <a:headEnd type="none" w="sm" len="sm"/>
            <a:tailEnd type="none" w="sm" len="sm"/>
          </a:ln>
        </p:spPr>
      </p:cxnSp>
      <p:pic>
        <p:nvPicPr>
          <p:cNvPr id="655" name="Google Shape;655;p42"/>
          <p:cNvPicPr preferRelativeResize="0"/>
          <p:nvPr/>
        </p:nvPicPr>
        <p:blipFill rotWithShape="1">
          <a:blip r:embed="rId3">
            <a:alphaModFix/>
          </a:blip>
          <a:srcRect/>
          <a:stretch/>
        </p:blipFill>
        <p:spPr>
          <a:xfrm>
            <a:off x="233675" y="6462763"/>
            <a:ext cx="365760" cy="291830"/>
          </a:xfrm>
          <a:prstGeom prst="rect">
            <a:avLst/>
          </a:prstGeom>
          <a:noFill/>
          <a:ln>
            <a:noFill/>
          </a:ln>
        </p:spPr>
      </p:pic>
      <p:sp>
        <p:nvSpPr>
          <p:cNvPr id="656" name="Google Shape;656;p42"/>
          <p:cNvSpPr txBox="1">
            <a:spLocks noGrp="1"/>
          </p:cNvSpPr>
          <p:nvPr>
            <p:ph type="title"/>
          </p:nvPr>
        </p:nvSpPr>
        <p:spPr>
          <a:xfrm>
            <a:off x="374904" y="42394"/>
            <a:ext cx="7886700" cy="531346"/>
          </a:xfrm>
          <a:prstGeom prst="rect">
            <a:avLst/>
          </a:prstGeom>
          <a:noFill/>
          <a:ln>
            <a:noFill/>
          </a:ln>
        </p:spPr>
        <p:txBody>
          <a:bodyPr spcFirstLastPara="1" wrap="square" lIns="0" tIns="45700" rIns="0" bIns="45700" anchor="t" anchorCtr="0">
            <a:normAutofit/>
          </a:bodyPr>
          <a:lstStyle>
            <a:lvl1pPr marR="0" lvl="0" algn="l" rtl="0">
              <a:spcBef>
                <a:spcPts val="0"/>
              </a:spcBef>
              <a:spcAft>
                <a:spcPts val="0"/>
              </a:spcAft>
              <a:buClr>
                <a:schemeClr val="lt1"/>
              </a:buClr>
              <a:buSzPts val="2800"/>
              <a:buFont typeface="Arial"/>
              <a:buNone/>
              <a:defRPr sz="2800" b="1" i="0" u="none" strike="noStrike" cap="non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657" name="Google Shape;657;p42"/>
          <p:cNvSpPr txBox="1">
            <a:spLocks noGrp="1"/>
          </p:cNvSpPr>
          <p:nvPr>
            <p:ph type="body" idx="1"/>
          </p:nvPr>
        </p:nvSpPr>
        <p:spPr>
          <a:xfrm>
            <a:off x="417668" y="1314784"/>
            <a:ext cx="7049932" cy="394877"/>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0"/>
              </a:spcBef>
              <a:spcAft>
                <a:spcPts val="0"/>
              </a:spcAft>
              <a:buClr>
                <a:schemeClr val="lt1"/>
              </a:buClr>
              <a:buSzPts val="2400"/>
              <a:buFont typeface="Arial"/>
              <a:buNone/>
              <a:defRPr sz="2400" b="1"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L="1371600" marR="0" lvl="2" indent="-228600" algn="l" rtl="0">
              <a:spcBef>
                <a:spcPts val="36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828800" marR="0" lvl="3"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658" name="Google Shape;658;p42"/>
          <p:cNvSpPr txBox="1">
            <a:spLocks noGrp="1"/>
          </p:cNvSpPr>
          <p:nvPr>
            <p:ph type="body" idx="2"/>
          </p:nvPr>
        </p:nvSpPr>
        <p:spPr>
          <a:xfrm>
            <a:off x="417668" y="2784996"/>
            <a:ext cx="7049932" cy="394877"/>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0"/>
              </a:spcBef>
              <a:spcAft>
                <a:spcPts val="0"/>
              </a:spcAft>
              <a:buClr>
                <a:schemeClr val="lt1"/>
              </a:buClr>
              <a:buSzPts val="2400"/>
              <a:buFont typeface="Arial"/>
              <a:buNone/>
              <a:defRPr sz="2400" b="1"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L="1371600" marR="0" lvl="2" indent="-228600" algn="l" rtl="0">
              <a:spcBef>
                <a:spcPts val="36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828800" marR="0" lvl="3"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659" name="Google Shape;659;p42"/>
          <p:cNvSpPr txBox="1">
            <a:spLocks noGrp="1"/>
          </p:cNvSpPr>
          <p:nvPr>
            <p:ph type="body" idx="3"/>
          </p:nvPr>
        </p:nvSpPr>
        <p:spPr>
          <a:xfrm>
            <a:off x="417668" y="1728243"/>
            <a:ext cx="7049932" cy="914400"/>
          </a:xfrm>
          <a:prstGeom prst="rect">
            <a:avLst/>
          </a:prstGeom>
          <a:noFill/>
          <a:ln>
            <a:noFill/>
          </a:ln>
        </p:spPr>
        <p:txBody>
          <a:bodyPr spcFirstLastPara="1" wrap="square" lIns="91425" tIns="0" rIns="91425" bIns="0" anchor="t" anchorCtr="0">
            <a:normAutofit/>
          </a:bodyPr>
          <a:lstStyle>
            <a:lvl1pPr marL="457200" marR="0" lvl="0"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2pPr>
            <a:lvl3pPr marL="1371600" marR="0" lvl="2" indent="-228600" algn="l" rtl="0">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660" name="Google Shape;660;p42"/>
          <p:cNvSpPr txBox="1">
            <a:spLocks noGrp="1"/>
          </p:cNvSpPr>
          <p:nvPr>
            <p:ph type="body" idx="4"/>
          </p:nvPr>
        </p:nvSpPr>
        <p:spPr>
          <a:xfrm>
            <a:off x="417668" y="3189491"/>
            <a:ext cx="7049932" cy="914400"/>
          </a:xfrm>
          <a:prstGeom prst="rect">
            <a:avLst/>
          </a:prstGeom>
          <a:noFill/>
          <a:ln>
            <a:noFill/>
          </a:ln>
        </p:spPr>
        <p:txBody>
          <a:bodyPr spcFirstLastPara="1" wrap="square" lIns="91425" tIns="0" rIns="91425" bIns="0" anchor="t" anchorCtr="0">
            <a:normAutofit/>
          </a:bodyPr>
          <a:lstStyle>
            <a:lvl1pPr marL="457200" marR="0" lvl="0"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2pPr>
            <a:lvl3pPr marL="1371600" marR="0" lvl="2" indent="-228600" algn="l" rtl="0">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661" name="Google Shape;661;p42"/>
          <p:cNvSpPr txBox="1"/>
          <p:nvPr/>
        </p:nvSpPr>
        <p:spPr>
          <a:xfrm>
            <a:off x="8493979" y="6445467"/>
            <a:ext cx="794877" cy="36512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lt1"/>
                </a:solidFill>
                <a:latin typeface="Arial"/>
                <a:ea typeface="Arial"/>
                <a:cs typeface="Arial"/>
                <a:sym typeface="Arial"/>
              </a:rPr>
              <a:t>   | </a:t>
            </a:r>
            <a:fld id="{00000000-1234-1234-1234-123412341234}" type="slidenum">
              <a:rPr lang="en-US" sz="1200">
                <a:solidFill>
                  <a:schemeClr val="lt1"/>
                </a:solidFill>
                <a:latin typeface="Arial"/>
                <a:ea typeface="Arial"/>
                <a:cs typeface="Arial"/>
                <a:sym typeface="Arial"/>
              </a:rPr>
              <a:t>‹#›</a:t>
            </a:fld>
            <a:endParaRPr sz="1200">
              <a:solidFill>
                <a:schemeClr val="lt1"/>
              </a:solidFill>
              <a:latin typeface="Arial"/>
              <a:ea typeface="Arial"/>
              <a:cs typeface="Arial"/>
              <a:sym typeface="Arial"/>
            </a:endParaRPr>
          </a:p>
        </p:txBody>
      </p:sp>
      <p:sp>
        <p:nvSpPr>
          <p:cNvPr id="662" name="Google Shape;662;p42"/>
          <p:cNvSpPr txBox="1">
            <a:spLocks noGrp="1"/>
          </p:cNvSpPr>
          <p:nvPr>
            <p:ph type="body" idx="5"/>
          </p:nvPr>
        </p:nvSpPr>
        <p:spPr>
          <a:xfrm>
            <a:off x="417668" y="4228314"/>
            <a:ext cx="7049932" cy="394877"/>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0"/>
              </a:spcBef>
              <a:spcAft>
                <a:spcPts val="0"/>
              </a:spcAft>
              <a:buClr>
                <a:schemeClr val="lt1"/>
              </a:buClr>
              <a:buSzPts val="2400"/>
              <a:buFont typeface="Arial"/>
              <a:buNone/>
              <a:defRPr sz="2400" b="1"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L="1371600" marR="0" lvl="2" indent="-228600" algn="l" rtl="0">
              <a:spcBef>
                <a:spcPts val="36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828800" marR="0" lvl="3"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663" name="Google Shape;663;p42"/>
          <p:cNvSpPr txBox="1">
            <a:spLocks noGrp="1"/>
          </p:cNvSpPr>
          <p:nvPr>
            <p:ph type="body" idx="6"/>
          </p:nvPr>
        </p:nvSpPr>
        <p:spPr>
          <a:xfrm>
            <a:off x="417668" y="4632809"/>
            <a:ext cx="7049932" cy="914400"/>
          </a:xfrm>
          <a:prstGeom prst="rect">
            <a:avLst/>
          </a:prstGeom>
          <a:noFill/>
          <a:ln>
            <a:noFill/>
          </a:ln>
        </p:spPr>
        <p:txBody>
          <a:bodyPr spcFirstLastPara="1" wrap="square" lIns="91425" tIns="0" rIns="91425" bIns="0" anchor="t" anchorCtr="0">
            <a:normAutofit/>
          </a:bodyPr>
          <a:lstStyle>
            <a:lvl1pPr marL="457200" marR="0" lvl="0"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2pPr>
            <a:lvl3pPr marL="1371600" marR="0" lvl="2" indent="-228600" algn="l" rtl="0">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Presenters Divider 5.2">
  <p:cSld name="Presenters Divider 5.2">
    <p:spTree>
      <p:nvGrpSpPr>
        <p:cNvPr id="1" name="Shape 664"/>
        <p:cNvGrpSpPr/>
        <p:nvPr/>
      </p:nvGrpSpPr>
      <p:grpSpPr>
        <a:xfrm>
          <a:off x="0" y="0"/>
          <a:ext cx="0" cy="0"/>
          <a:chOff x="0" y="0"/>
          <a:chExt cx="0" cy="0"/>
        </a:xfrm>
      </p:grpSpPr>
      <p:pic>
        <p:nvPicPr>
          <p:cNvPr id="665" name="Google Shape;665;p43"/>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666" name="Google Shape;666;p43"/>
          <p:cNvSpPr/>
          <p:nvPr/>
        </p:nvSpPr>
        <p:spPr>
          <a:xfrm>
            <a:off x="395490" y="585223"/>
            <a:ext cx="45720" cy="4572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endParaRPr sz="450">
              <a:solidFill>
                <a:schemeClr val="lt1"/>
              </a:solidFill>
              <a:latin typeface="Arial"/>
              <a:ea typeface="Arial"/>
              <a:cs typeface="Arial"/>
              <a:sym typeface="Arial"/>
            </a:endParaRPr>
          </a:p>
        </p:txBody>
      </p:sp>
      <p:cxnSp>
        <p:nvCxnSpPr>
          <p:cNvPr id="667" name="Google Shape;667;p43"/>
          <p:cNvCxnSpPr/>
          <p:nvPr/>
        </p:nvCxnSpPr>
        <p:spPr>
          <a:xfrm rot="10800000">
            <a:off x="2423" y="608083"/>
            <a:ext cx="371789" cy="0"/>
          </a:xfrm>
          <a:prstGeom prst="straightConnector1">
            <a:avLst/>
          </a:prstGeom>
          <a:noFill/>
          <a:ln w="12700" cap="flat" cmpd="sng">
            <a:solidFill>
              <a:schemeClr val="lt1"/>
            </a:solidFill>
            <a:prstDash val="solid"/>
            <a:round/>
            <a:headEnd type="none" w="sm" len="sm"/>
            <a:tailEnd type="none" w="sm" len="sm"/>
          </a:ln>
        </p:spPr>
      </p:cxnSp>
      <p:cxnSp>
        <p:nvCxnSpPr>
          <p:cNvPr id="668" name="Google Shape;668;p43"/>
          <p:cNvCxnSpPr/>
          <p:nvPr/>
        </p:nvCxnSpPr>
        <p:spPr>
          <a:xfrm rot="10800000">
            <a:off x="462492" y="608083"/>
            <a:ext cx="8681508" cy="0"/>
          </a:xfrm>
          <a:prstGeom prst="straightConnector1">
            <a:avLst/>
          </a:prstGeom>
          <a:noFill/>
          <a:ln w="12700" cap="flat" cmpd="sng">
            <a:solidFill>
              <a:schemeClr val="lt1"/>
            </a:solidFill>
            <a:prstDash val="solid"/>
            <a:round/>
            <a:headEnd type="none" w="sm" len="sm"/>
            <a:tailEnd type="none" w="sm" len="sm"/>
          </a:ln>
        </p:spPr>
      </p:cxnSp>
      <p:sp>
        <p:nvSpPr>
          <p:cNvPr id="669" name="Google Shape;669;p43"/>
          <p:cNvSpPr/>
          <p:nvPr/>
        </p:nvSpPr>
        <p:spPr>
          <a:xfrm>
            <a:off x="395490" y="6297687"/>
            <a:ext cx="45720" cy="4572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670" name="Google Shape;670;p43"/>
          <p:cNvCxnSpPr/>
          <p:nvPr/>
        </p:nvCxnSpPr>
        <p:spPr>
          <a:xfrm rot="10800000">
            <a:off x="2423" y="6320547"/>
            <a:ext cx="371789" cy="0"/>
          </a:xfrm>
          <a:prstGeom prst="straightConnector1">
            <a:avLst/>
          </a:prstGeom>
          <a:noFill/>
          <a:ln w="12700" cap="flat" cmpd="sng">
            <a:solidFill>
              <a:schemeClr val="lt1"/>
            </a:solidFill>
            <a:prstDash val="solid"/>
            <a:round/>
            <a:headEnd type="none" w="sm" len="sm"/>
            <a:tailEnd type="none" w="sm" len="sm"/>
          </a:ln>
        </p:spPr>
      </p:cxnSp>
      <p:cxnSp>
        <p:nvCxnSpPr>
          <p:cNvPr id="671" name="Google Shape;671;p43"/>
          <p:cNvCxnSpPr/>
          <p:nvPr/>
        </p:nvCxnSpPr>
        <p:spPr>
          <a:xfrm rot="10800000">
            <a:off x="462492" y="6320547"/>
            <a:ext cx="8217959" cy="0"/>
          </a:xfrm>
          <a:prstGeom prst="straightConnector1">
            <a:avLst/>
          </a:prstGeom>
          <a:noFill/>
          <a:ln w="12700" cap="flat" cmpd="sng">
            <a:solidFill>
              <a:schemeClr val="lt1"/>
            </a:solidFill>
            <a:prstDash val="solid"/>
            <a:round/>
            <a:headEnd type="none" w="sm" len="sm"/>
            <a:tailEnd type="none" w="sm" len="sm"/>
          </a:ln>
        </p:spPr>
      </p:cxnSp>
      <p:sp>
        <p:nvSpPr>
          <p:cNvPr id="672" name="Google Shape;672;p43"/>
          <p:cNvSpPr/>
          <p:nvPr/>
        </p:nvSpPr>
        <p:spPr>
          <a:xfrm flipH="1">
            <a:off x="8705212" y="6297687"/>
            <a:ext cx="45720" cy="4572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673" name="Google Shape;673;p43"/>
          <p:cNvCxnSpPr/>
          <p:nvPr/>
        </p:nvCxnSpPr>
        <p:spPr>
          <a:xfrm>
            <a:off x="8772212" y="6320547"/>
            <a:ext cx="371789" cy="0"/>
          </a:xfrm>
          <a:prstGeom prst="straightConnector1">
            <a:avLst/>
          </a:prstGeom>
          <a:noFill/>
          <a:ln w="12700" cap="flat" cmpd="sng">
            <a:solidFill>
              <a:schemeClr val="lt1"/>
            </a:solidFill>
            <a:prstDash val="solid"/>
            <a:round/>
            <a:headEnd type="none" w="sm" len="sm"/>
            <a:tailEnd type="none" w="sm" len="sm"/>
          </a:ln>
        </p:spPr>
      </p:cxnSp>
      <p:pic>
        <p:nvPicPr>
          <p:cNvPr id="674" name="Google Shape;674;p43"/>
          <p:cNvPicPr preferRelativeResize="0"/>
          <p:nvPr/>
        </p:nvPicPr>
        <p:blipFill rotWithShape="1">
          <a:blip r:embed="rId3">
            <a:alphaModFix/>
          </a:blip>
          <a:srcRect/>
          <a:stretch/>
        </p:blipFill>
        <p:spPr>
          <a:xfrm>
            <a:off x="233675" y="6462763"/>
            <a:ext cx="365760" cy="291830"/>
          </a:xfrm>
          <a:prstGeom prst="rect">
            <a:avLst/>
          </a:prstGeom>
          <a:noFill/>
          <a:ln>
            <a:noFill/>
          </a:ln>
        </p:spPr>
      </p:pic>
      <p:sp>
        <p:nvSpPr>
          <p:cNvPr id="675" name="Google Shape;675;p43"/>
          <p:cNvSpPr txBox="1">
            <a:spLocks noGrp="1"/>
          </p:cNvSpPr>
          <p:nvPr>
            <p:ph type="title"/>
          </p:nvPr>
        </p:nvSpPr>
        <p:spPr>
          <a:xfrm>
            <a:off x="374904" y="42394"/>
            <a:ext cx="7886700" cy="531346"/>
          </a:xfrm>
          <a:prstGeom prst="rect">
            <a:avLst/>
          </a:prstGeom>
          <a:noFill/>
          <a:ln>
            <a:noFill/>
          </a:ln>
        </p:spPr>
        <p:txBody>
          <a:bodyPr spcFirstLastPara="1" wrap="square" lIns="0" tIns="45700" rIns="0" bIns="45700" anchor="t" anchorCtr="0">
            <a:normAutofit/>
          </a:bodyPr>
          <a:lstStyle>
            <a:lvl1pPr marR="0" lvl="0" algn="l" rtl="0">
              <a:spcBef>
                <a:spcPts val="0"/>
              </a:spcBef>
              <a:spcAft>
                <a:spcPts val="0"/>
              </a:spcAft>
              <a:buClr>
                <a:schemeClr val="lt1"/>
              </a:buClr>
              <a:buSzPts val="2800"/>
              <a:buFont typeface="Arial"/>
              <a:buNone/>
              <a:defRPr sz="2800" b="1" i="0" u="none" strike="noStrike" cap="non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676" name="Google Shape;676;p43"/>
          <p:cNvSpPr txBox="1">
            <a:spLocks noGrp="1"/>
          </p:cNvSpPr>
          <p:nvPr>
            <p:ph type="body" idx="1"/>
          </p:nvPr>
        </p:nvSpPr>
        <p:spPr>
          <a:xfrm>
            <a:off x="417668" y="1314784"/>
            <a:ext cx="7049932" cy="394877"/>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0"/>
              </a:spcBef>
              <a:spcAft>
                <a:spcPts val="0"/>
              </a:spcAft>
              <a:buClr>
                <a:schemeClr val="lt1"/>
              </a:buClr>
              <a:buSzPts val="2400"/>
              <a:buFont typeface="Arial"/>
              <a:buNone/>
              <a:defRPr sz="2400" b="1"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L="1371600" marR="0" lvl="2" indent="-228600" algn="l" rtl="0">
              <a:spcBef>
                <a:spcPts val="36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828800" marR="0" lvl="3"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677" name="Google Shape;677;p43"/>
          <p:cNvSpPr txBox="1">
            <a:spLocks noGrp="1"/>
          </p:cNvSpPr>
          <p:nvPr>
            <p:ph type="body" idx="2"/>
          </p:nvPr>
        </p:nvSpPr>
        <p:spPr>
          <a:xfrm>
            <a:off x="417668" y="2784996"/>
            <a:ext cx="7049932" cy="394877"/>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0"/>
              </a:spcBef>
              <a:spcAft>
                <a:spcPts val="0"/>
              </a:spcAft>
              <a:buClr>
                <a:schemeClr val="lt1"/>
              </a:buClr>
              <a:buSzPts val="2400"/>
              <a:buFont typeface="Arial"/>
              <a:buNone/>
              <a:defRPr sz="2400" b="1"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L="1371600" marR="0" lvl="2" indent="-228600" algn="l" rtl="0">
              <a:spcBef>
                <a:spcPts val="36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828800" marR="0" lvl="3"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678" name="Google Shape;678;p43"/>
          <p:cNvSpPr txBox="1">
            <a:spLocks noGrp="1"/>
          </p:cNvSpPr>
          <p:nvPr>
            <p:ph type="body" idx="3"/>
          </p:nvPr>
        </p:nvSpPr>
        <p:spPr>
          <a:xfrm>
            <a:off x="417668" y="1728243"/>
            <a:ext cx="7049932" cy="914400"/>
          </a:xfrm>
          <a:prstGeom prst="rect">
            <a:avLst/>
          </a:prstGeom>
          <a:noFill/>
          <a:ln>
            <a:noFill/>
          </a:ln>
        </p:spPr>
        <p:txBody>
          <a:bodyPr spcFirstLastPara="1" wrap="square" lIns="91425" tIns="0" rIns="91425" bIns="0" anchor="t" anchorCtr="0">
            <a:normAutofit/>
          </a:bodyPr>
          <a:lstStyle>
            <a:lvl1pPr marL="457200" marR="0" lvl="0"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2pPr>
            <a:lvl3pPr marL="1371600" marR="0" lvl="2" indent="-228600" algn="l" rtl="0">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679" name="Google Shape;679;p43"/>
          <p:cNvSpPr txBox="1">
            <a:spLocks noGrp="1"/>
          </p:cNvSpPr>
          <p:nvPr>
            <p:ph type="body" idx="4"/>
          </p:nvPr>
        </p:nvSpPr>
        <p:spPr>
          <a:xfrm>
            <a:off x="417668" y="3189491"/>
            <a:ext cx="7049932" cy="914400"/>
          </a:xfrm>
          <a:prstGeom prst="rect">
            <a:avLst/>
          </a:prstGeom>
          <a:noFill/>
          <a:ln>
            <a:noFill/>
          </a:ln>
        </p:spPr>
        <p:txBody>
          <a:bodyPr spcFirstLastPara="1" wrap="square" lIns="91425" tIns="0" rIns="91425" bIns="0" anchor="t" anchorCtr="0">
            <a:normAutofit/>
          </a:bodyPr>
          <a:lstStyle>
            <a:lvl1pPr marL="457200" marR="0" lvl="0"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2pPr>
            <a:lvl3pPr marL="1371600" marR="0" lvl="2" indent="-228600" algn="l" rtl="0">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680" name="Google Shape;680;p43"/>
          <p:cNvSpPr txBox="1"/>
          <p:nvPr/>
        </p:nvSpPr>
        <p:spPr>
          <a:xfrm>
            <a:off x="8493979" y="6445467"/>
            <a:ext cx="794877" cy="36512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lt1"/>
                </a:solidFill>
                <a:latin typeface="Arial"/>
                <a:ea typeface="Arial"/>
                <a:cs typeface="Arial"/>
                <a:sym typeface="Arial"/>
              </a:rPr>
              <a:t>   | </a:t>
            </a:r>
            <a:fld id="{00000000-1234-1234-1234-123412341234}" type="slidenum">
              <a:rPr lang="en-US" sz="1200">
                <a:solidFill>
                  <a:schemeClr val="lt1"/>
                </a:solidFill>
                <a:latin typeface="Arial"/>
                <a:ea typeface="Arial"/>
                <a:cs typeface="Arial"/>
                <a:sym typeface="Arial"/>
              </a:rPr>
              <a:t>‹#›</a:t>
            </a:fld>
            <a:endParaRPr sz="1200">
              <a:solidFill>
                <a:schemeClr val="lt1"/>
              </a:solidFill>
              <a:latin typeface="Arial"/>
              <a:ea typeface="Arial"/>
              <a:cs typeface="Arial"/>
              <a:sym typeface="Arial"/>
            </a:endParaRPr>
          </a:p>
        </p:txBody>
      </p:sp>
      <p:sp>
        <p:nvSpPr>
          <p:cNvPr id="681" name="Google Shape;681;p43"/>
          <p:cNvSpPr txBox="1">
            <a:spLocks noGrp="1"/>
          </p:cNvSpPr>
          <p:nvPr>
            <p:ph type="body" idx="5"/>
          </p:nvPr>
        </p:nvSpPr>
        <p:spPr>
          <a:xfrm>
            <a:off x="417668" y="4228314"/>
            <a:ext cx="7049932" cy="394877"/>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0"/>
              </a:spcBef>
              <a:spcAft>
                <a:spcPts val="0"/>
              </a:spcAft>
              <a:buClr>
                <a:schemeClr val="lt1"/>
              </a:buClr>
              <a:buSzPts val="2400"/>
              <a:buFont typeface="Arial"/>
              <a:buNone/>
              <a:defRPr sz="2400" b="1"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L="1371600" marR="0" lvl="2" indent="-228600" algn="l" rtl="0">
              <a:spcBef>
                <a:spcPts val="36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828800" marR="0" lvl="3"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682" name="Google Shape;682;p43"/>
          <p:cNvSpPr txBox="1">
            <a:spLocks noGrp="1"/>
          </p:cNvSpPr>
          <p:nvPr>
            <p:ph type="body" idx="6"/>
          </p:nvPr>
        </p:nvSpPr>
        <p:spPr>
          <a:xfrm>
            <a:off x="417668" y="4632809"/>
            <a:ext cx="7049932" cy="914400"/>
          </a:xfrm>
          <a:prstGeom prst="rect">
            <a:avLst/>
          </a:prstGeom>
          <a:noFill/>
          <a:ln>
            <a:noFill/>
          </a:ln>
        </p:spPr>
        <p:txBody>
          <a:bodyPr spcFirstLastPara="1" wrap="square" lIns="91425" tIns="0" rIns="91425" bIns="0" anchor="t" anchorCtr="0">
            <a:normAutofit/>
          </a:bodyPr>
          <a:lstStyle>
            <a:lvl1pPr marL="457200" marR="0" lvl="0"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2pPr>
            <a:lvl3pPr marL="1371600" marR="0" lvl="2" indent="-228600" algn="l" rtl="0">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Presenters Divider 5.3">
  <p:cSld name="Presenters Divider 5.3">
    <p:spTree>
      <p:nvGrpSpPr>
        <p:cNvPr id="1" name="Shape 683"/>
        <p:cNvGrpSpPr/>
        <p:nvPr/>
      </p:nvGrpSpPr>
      <p:grpSpPr>
        <a:xfrm>
          <a:off x="0" y="0"/>
          <a:ext cx="0" cy="0"/>
          <a:chOff x="0" y="0"/>
          <a:chExt cx="0" cy="0"/>
        </a:xfrm>
      </p:grpSpPr>
      <p:pic>
        <p:nvPicPr>
          <p:cNvPr id="684" name="Google Shape;684;p44"/>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685" name="Google Shape;685;p44"/>
          <p:cNvSpPr/>
          <p:nvPr/>
        </p:nvSpPr>
        <p:spPr>
          <a:xfrm>
            <a:off x="395490" y="585223"/>
            <a:ext cx="45720" cy="4572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endParaRPr sz="450">
              <a:solidFill>
                <a:schemeClr val="lt1"/>
              </a:solidFill>
              <a:latin typeface="Arial"/>
              <a:ea typeface="Arial"/>
              <a:cs typeface="Arial"/>
              <a:sym typeface="Arial"/>
            </a:endParaRPr>
          </a:p>
        </p:txBody>
      </p:sp>
      <p:cxnSp>
        <p:nvCxnSpPr>
          <p:cNvPr id="686" name="Google Shape;686;p44"/>
          <p:cNvCxnSpPr/>
          <p:nvPr/>
        </p:nvCxnSpPr>
        <p:spPr>
          <a:xfrm rot="10800000">
            <a:off x="2423" y="608083"/>
            <a:ext cx="371789" cy="0"/>
          </a:xfrm>
          <a:prstGeom prst="straightConnector1">
            <a:avLst/>
          </a:prstGeom>
          <a:noFill/>
          <a:ln w="12700" cap="flat" cmpd="sng">
            <a:solidFill>
              <a:schemeClr val="lt1"/>
            </a:solidFill>
            <a:prstDash val="solid"/>
            <a:round/>
            <a:headEnd type="none" w="sm" len="sm"/>
            <a:tailEnd type="none" w="sm" len="sm"/>
          </a:ln>
        </p:spPr>
      </p:cxnSp>
      <p:cxnSp>
        <p:nvCxnSpPr>
          <p:cNvPr id="687" name="Google Shape;687;p44"/>
          <p:cNvCxnSpPr/>
          <p:nvPr/>
        </p:nvCxnSpPr>
        <p:spPr>
          <a:xfrm rot="10800000">
            <a:off x="462492" y="608083"/>
            <a:ext cx="8681508" cy="0"/>
          </a:xfrm>
          <a:prstGeom prst="straightConnector1">
            <a:avLst/>
          </a:prstGeom>
          <a:noFill/>
          <a:ln w="12700" cap="flat" cmpd="sng">
            <a:solidFill>
              <a:schemeClr val="lt1"/>
            </a:solidFill>
            <a:prstDash val="solid"/>
            <a:round/>
            <a:headEnd type="none" w="sm" len="sm"/>
            <a:tailEnd type="none" w="sm" len="sm"/>
          </a:ln>
        </p:spPr>
      </p:cxnSp>
      <p:sp>
        <p:nvSpPr>
          <p:cNvPr id="688" name="Google Shape;688;p44"/>
          <p:cNvSpPr/>
          <p:nvPr/>
        </p:nvSpPr>
        <p:spPr>
          <a:xfrm>
            <a:off x="395490" y="6297687"/>
            <a:ext cx="45720" cy="4572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689" name="Google Shape;689;p44"/>
          <p:cNvCxnSpPr/>
          <p:nvPr/>
        </p:nvCxnSpPr>
        <p:spPr>
          <a:xfrm rot="10800000">
            <a:off x="2423" y="6320547"/>
            <a:ext cx="371789" cy="0"/>
          </a:xfrm>
          <a:prstGeom prst="straightConnector1">
            <a:avLst/>
          </a:prstGeom>
          <a:noFill/>
          <a:ln w="12700" cap="flat" cmpd="sng">
            <a:solidFill>
              <a:schemeClr val="lt1"/>
            </a:solidFill>
            <a:prstDash val="solid"/>
            <a:round/>
            <a:headEnd type="none" w="sm" len="sm"/>
            <a:tailEnd type="none" w="sm" len="sm"/>
          </a:ln>
        </p:spPr>
      </p:cxnSp>
      <p:cxnSp>
        <p:nvCxnSpPr>
          <p:cNvPr id="690" name="Google Shape;690;p44"/>
          <p:cNvCxnSpPr/>
          <p:nvPr/>
        </p:nvCxnSpPr>
        <p:spPr>
          <a:xfrm rot="10800000">
            <a:off x="462492" y="6320547"/>
            <a:ext cx="8217959" cy="0"/>
          </a:xfrm>
          <a:prstGeom prst="straightConnector1">
            <a:avLst/>
          </a:prstGeom>
          <a:noFill/>
          <a:ln w="12700" cap="flat" cmpd="sng">
            <a:solidFill>
              <a:schemeClr val="lt1"/>
            </a:solidFill>
            <a:prstDash val="solid"/>
            <a:round/>
            <a:headEnd type="none" w="sm" len="sm"/>
            <a:tailEnd type="none" w="sm" len="sm"/>
          </a:ln>
        </p:spPr>
      </p:cxnSp>
      <p:sp>
        <p:nvSpPr>
          <p:cNvPr id="691" name="Google Shape;691;p44"/>
          <p:cNvSpPr/>
          <p:nvPr/>
        </p:nvSpPr>
        <p:spPr>
          <a:xfrm flipH="1">
            <a:off x="8705212" y="6297687"/>
            <a:ext cx="45720" cy="4572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692" name="Google Shape;692;p44"/>
          <p:cNvCxnSpPr/>
          <p:nvPr/>
        </p:nvCxnSpPr>
        <p:spPr>
          <a:xfrm>
            <a:off x="8772212" y="6320547"/>
            <a:ext cx="371789" cy="0"/>
          </a:xfrm>
          <a:prstGeom prst="straightConnector1">
            <a:avLst/>
          </a:prstGeom>
          <a:noFill/>
          <a:ln w="12700" cap="flat" cmpd="sng">
            <a:solidFill>
              <a:schemeClr val="lt1"/>
            </a:solidFill>
            <a:prstDash val="solid"/>
            <a:round/>
            <a:headEnd type="none" w="sm" len="sm"/>
            <a:tailEnd type="none" w="sm" len="sm"/>
          </a:ln>
        </p:spPr>
      </p:cxnSp>
      <p:pic>
        <p:nvPicPr>
          <p:cNvPr id="693" name="Google Shape;693;p44"/>
          <p:cNvPicPr preferRelativeResize="0"/>
          <p:nvPr/>
        </p:nvPicPr>
        <p:blipFill rotWithShape="1">
          <a:blip r:embed="rId3">
            <a:alphaModFix/>
          </a:blip>
          <a:srcRect/>
          <a:stretch/>
        </p:blipFill>
        <p:spPr>
          <a:xfrm>
            <a:off x="233675" y="6462763"/>
            <a:ext cx="365760" cy="291830"/>
          </a:xfrm>
          <a:prstGeom prst="rect">
            <a:avLst/>
          </a:prstGeom>
          <a:noFill/>
          <a:ln>
            <a:noFill/>
          </a:ln>
        </p:spPr>
      </p:pic>
      <p:sp>
        <p:nvSpPr>
          <p:cNvPr id="694" name="Google Shape;694;p44"/>
          <p:cNvSpPr txBox="1">
            <a:spLocks noGrp="1"/>
          </p:cNvSpPr>
          <p:nvPr>
            <p:ph type="title"/>
          </p:nvPr>
        </p:nvSpPr>
        <p:spPr>
          <a:xfrm>
            <a:off x="374904" y="42394"/>
            <a:ext cx="7886700" cy="531346"/>
          </a:xfrm>
          <a:prstGeom prst="rect">
            <a:avLst/>
          </a:prstGeom>
          <a:noFill/>
          <a:ln>
            <a:noFill/>
          </a:ln>
        </p:spPr>
        <p:txBody>
          <a:bodyPr spcFirstLastPara="1" wrap="square" lIns="0" tIns="45700" rIns="0" bIns="45700" anchor="t" anchorCtr="0">
            <a:normAutofit/>
          </a:bodyPr>
          <a:lstStyle>
            <a:lvl1pPr marR="0" lvl="0" algn="l" rtl="0">
              <a:spcBef>
                <a:spcPts val="0"/>
              </a:spcBef>
              <a:spcAft>
                <a:spcPts val="0"/>
              </a:spcAft>
              <a:buClr>
                <a:schemeClr val="lt1"/>
              </a:buClr>
              <a:buSzPts val="2800"/>
              <a:buFont typeface="Arial"/>
              <a:buNone/>
              <a:defRPr sz="2800" b="1" i="0" u="none" strike="noStrike" cap="non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695" name="Google Shape;695;p44"/>
          <p:cNvSpPr txBox="1">
            <a:spLocks noGrp="1"/>
          </p:cNvSpPr>
          <p:nvPr>
            <p:ph type="body" idx="1"/>
          </p:nvPr>
        </p:nvSpPr>
        <p:spPr>
          <a:xfrm>
            <a:off x="417668" y="1314784"/>
            <a:ext cx="7049932" cy="394877"/>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0"/>
              </a:spcBef>
              <a:spcAft>
                <a:spcPts val="0"/>
              </a:spcAft>
              <a:buClr>
                <a:schemeClr val="lt1"/>
              </a:buClr>
              <a:buSzPts val="2400"/>
              <a:buFont typeface="Arial"/>
              <a:buNone/>
              <a:defRPr sz="2400" b="1"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L="1371600" marR="0" lvl="2" indent="-228600" algn="l" rtl="0">
              <a:spcBef>
                <a:spcPts val="36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828800" marR="0" lvl="3"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696" name="Google Shape;696;p44"/>
          <p:cNvSpPr txBox="1">
            <a:spLocks noGrp="1"/>
          </p:cNvSpPr>
          <p:nvPr>
            <p:ph type="body" idx="2"/>
          </p:nvPr>
        </p:nvSpPr>
        <p:spPr>
          <a:xfrm>
            <a:off x="417668" y="2784996"/>
            <a:ext cx="7049932" cy="394877"/>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0"/>
              </a:spcBef>
              <a:spcAft>
                <a:spcPts val="0"/>
              </a:spcAft>
              <a:buClr>
                <a:schemeClr val="lt1"/>
              </a:buClr>
              <a:buSzPts val="2400"/>
              <a:buFont typeface="Arial"/>
              <a:buNone/>
              <a:defRPr sz="2400" b="1"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L="1371600" marR="0" lvl="2" indent="-228600" algn="l" rtl="0">
              <a:spcBef>
                <a:spcPts val="36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828800" marR="0" lvl="3"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697" name="Google Shape;697;p44"/>
          <p:cNvSpPr txBox="1">
            <a:spLocks noGrp="1"/>
          </p:cNvSpPr>
          <p:nvPr>
            <p:ph type="body" idx="3"/>
          </p:nvPr>
        </p:nvSpPr>
        <p:spPr>
          <a:xfrm>
            <a:off x="417668" y="1728243"/>
            <a:ext cx="7049932" cy="914400"/>
          </a:xfrm>
          <a:prstGeom prst="rect">
            <a:avLst/>
          </a:prstGeom>
          <a:noFill/>
          <a:ln>
            <a:noFill/>
          </a:ln>
        </p:spPr>
        <p:txBody>
          <a:bodyPr spcFirstLastPara="1" wrap="square" lIns="91425" tIns="0" rIns="91425" bIns="0" anchor="t" anchorCtr="0">
            <a:normAutofit/>
          </a:bodyPr>
          <a:lstStyle>
            <a:lvl1pPr marL="457200" marR="0" lvl="0"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2pPr>
            <a:lvl3pPr marL="1371600" marR="0" lvl="2" indent="-228600" algn="l" rtl="0">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698" name="Google Shape;698;p44"/>
          <p:cNvSpPr txBox="1">
            <a:spLocks noGrp="1"/>
          </p:cNvSpPr>
          <p:nvPr>
            <p:ph type="body" idx="4"/>
          </p:nvPr>
        </p:nvSpPr>
        <p:spPr>
          <a:xfrm>
            <a:off x="417668" y="3189491"/>
            <a:ext cx="7049932" cy="914400"/>
          </a:xfrm>
          <a:prstGeom prst="rect">
            <a:avLst/>
          </a:prstGeom>
          <a:noFill/>
          <a:ln>
            <a:noFill/>
          </a:ln>
        </p:spPr>
        <p:txBody>
          <a:bodyPr spcFirstLastPara="1" wrap="square" lIns="91425" tIns="0" rIns="91425" bIns="0" anchor="t" anchorCtr="0">
            <a:normAutofit/>
          </a:bodyPr>
          <a:lstStyle>
            <a:lvl1pPr marL="457200" marR="0" lvl="0"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2pPr>
            <a:lvl3pPr marL="1371600" marR="0" lvl="2" indent="-228600" algn="l" rtl="0">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699" name="Google Shape;699;p44"/>
          <p:cNvSpPr txBox="1"/>
          <p:nvPr/>
        </p:nvSpPr>
        <p:spPr>
          <a:xfrm>
            <a:off x="8493979" y="6445467"/>
            <a:ext cx="794877" cy="36512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lt1"/>
                </a:solidFill>
                <a:latin typeface="Arial"/>
                <a:ea typeface="Arial"/>
                <a:cs typeface="Arial"/>
                <a:sym typeface="Arial"/>
              </a:rPr>
              <a:t>   | </a:t>
            </a:r>
            <a:fld id="{00000000-1234-1234-1234-123412341234}" type="slidenum">
              <a:rPr lang="en-US" sz="1200">
                <a:solidFill>
                  <a:schemeClr val="lt1"/>
                </a:solidFill>
                <a:latin typeface="Arial"/>
                <a:ea typeface="Arial"/>
                <a:cs typeface="Arial"/>
                <a:sym typeface="Arial"/>
              </a:rPr>
              <a:t>‹#›</a:t>
            </a:fld>
            <a:endParaRPr sz="1200">
              <a:solidFill>
                <a:schemeClr val="lt1"/>
              </a:solidFill>
              <a:latin typeface="Arial"/>
              <a:ea typeface="Arial"/>
              <a:cs typeface="Arial"/>
              <a:sym typeface="Arial"/>
            </a:endParaRPr>
          </a:p>
        </p:txBody>
      </p:sp>
      <p:sp>
        <p:nvSpPr>
          <p:cNvPr id="700" name="Google Shape;700;p44"/>
          <p:cNvSpPr txBox="1">
            <a:spLocks noGrp="1"/>
          </p:cNvSpPr>
          <p:nvPr>
            <p:ph type="body" idx="5"/>
          </p:nvPr>
        </p:nvSpPr>
        <p:spPr>
          <a:xfrm>
            <a:off x="417668" y="4228314"/>
            <a:ext cx="7049932" cy="394877"/>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0"/>
              </a:spcBef>
              <a:spcAft>
                <a:spcPts val="0"/>
              </a:spcAft>
              <a:buClr>
                <a:schemeClr val="lt1"/>
              </a:buClr>
              <a:buSzPts val="2400"/>
              <a:buFont typeface="Arial"/>
              <a:buNone/>
              <a:defRPr sz="2400" b="1"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L="1371600" marR="0" lvl="2" indent="-228600" algn="l" rtl="0">
              <a:spcBef>
                <a:spcPts val="36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828800" marR="0" lvl="3"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701" name="Google Shape;701;p44"/>
          <p:cNvSpPr txBox="1">
            <a:spLocks noGrp="1"/>
          </p:cNvSpPr>
          <p:nvPr>
            <p:ph type="body" idx="6"/>
          </p:nvPr>
        </p:nvSpPr>
        <p:spPr>
          <a:xfrm>
            <a:off x="417668" y="4632809"/>
            <a:ext cx="7049932" cy="914400"/>
          </a:xfrm>
          <a:prstGeom prst="rect">
            <a:avLst/>
          </a:prstGeom>
          <a:noFill/>
          <a:ln>
            <a:noFill/>
          </a:ln>
        </p:spPr>
        <p:txBody>
          <a:bodyPr spcFirstLastPara="1" wrap="square" lIns="91425" tIns="0" rIns="91425" bIns="0" anchor="t" anchorCtr="0">
            <a:normAutofit/>
          </a:bodyPr>
          <a:lstStyle>
            <a:lvl1pPr marL="457200" marR="0" lvl="0"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2pPr>
            <a:lvl3pPr marL="1371600" marR="0" lvl="2" indent="-228600" algn="l" rtl="0">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Presenters Divider 5.4">
  <p:cSld name="Presenters Divider 5.4">
    <p:spTree>
      <p:nvGrpSpPr>
        <p:cNvPr id="1" name="Shape 702"/>
        <p:cNvGrpSpPr/>
        <p:nvPr/>
      </p:nvGrpSpPr>
      <p:grpSpPr>
        <a:xfrm>
          <a:off x="0" y="0"/>
          <a:ext cx="0" cy="0"/>
          <a:chOff x="0" y="0"/>
          <a:chExt cx="0" cy="0"/>
        </a:xfrm>
      </p:grpSpPr>
      <p:pic>
        <p:nvPicPr>
          <p:cNvPr id="703" name="Google Shape;703;p45"/>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704" name="Google Shape;704;p45"/>
          <p:cNvSpPr/>
          <p:nvPr/>
        </p:nvSpPr>
        <p:spPr>
          <a:xfrm>
            <a:off x="395490" y="585223"/>
            <a:ext cx="45720" cy="4572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endParaRPr sz="450">
              <a:solidFill>
                <a:schemeClr val="lt1"/>
              </a:solidFill>
              <a:latin typeface="Arial"/>
              <a:ea typeface="Arial"/>
              <a:cs typeface="Arial"/>
              <a:sym typeface="Arial"/>
            </a:endParaRPr>
          </a:p>
        </p:txBody>
      </p:sp>
      <p:cxnSp>
        <p:nvCxnSpPr>
          <p:cNvPr id="705" name="Google Shape;705;p45"/>
          <p:cNvCxnSpPr/>
          <p:nvPr/>
        </p:nvCxnSpPr>
        <p:spPr>
          <a:xfrm rot="10800000">
            <a:off x="2423" y="608083"/>
            <a:ext cx="371789" cy="0"/>
          </a:xfrm>
          <a:prstGeom prst="straightConnector1">
            <a:avLst/>
          </a:prstGeom>
          <a:noFill/>
          <a:ln w="12700" cap="flat" cmpd="sng">
            <a:solidFill>
              <a:schemeClr val="lt1"/>
            </a:solidFill>
            <a:prstDash val="solid"/>
            <a:round/>
            <a:headEnd type="none" w="sm" len="sm"/>
            <a:tailEnd type="none" w="sm" len="sm"/>
          </a:ln>
        </p:spPr>
      </p:cxnSp>
      <p:cxnSp>
        <p:nvCxnSpPr>
          <p:cNvPr id="706" name="Google Shape;706;p45"/>
          <p:cNvCxnSpPr/>
          <p:nvPr/>
        </p:nvCxnSpPr>
        <p:spPr>
          <a:xfrm rot="10800000">
            <a:off x="462492" y="608083"/>
            <a:ext cx="8681508" cy="0"/>
          </a:xfrm>
          <a:prstGeom prst="straightConnector1">
            <a:avLst/>
          </a:prstGeom>
          <a:noFill/>
          <a:ln w="12700" cap="flat" cmpd="sng">
            <a:solidFill>
              <a:schemeClr val="lt1"/>
            </a:solidFill>
            <a:prstDash val="solid"/>
            <a:round/>
            <a:headEnd type="none" w="sm" len="sm"/>
            <a:tailEnd type="none" w="sm" len="sm"/>
          </a:ln>
        </p:spPr>
      </p:cxnSp>
      <p:sp>
        <p:nvSpPr>
          <p:cNvPr id="707" name="Google Shape;707;p45"/>
          <p:cNvSpPr/>
          <p:nvPr/>
        </p:nvSpPr>
        <p:spPr>
          <a:xfrm>
            <a:off x="395490" y="6297687"/>
            <a:ext cx="45720" cy="4572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708" name="Google Shape;708;p45"/>
          <p:cNvCxnSpPr/>
          <p:nvPr/>
        </p:nvCxnSpPr>
        <p:spPr>
          <a:xfrm rot="10800000">
            <a:off x="2423" y="6320547"/>
            <a:ext cx="371789" cy="0"/>
          </a:xfrm>
          <a:prstGeom prst="straightConnector1">
            <a:avLst/>
          </a:prstGeom>
          <a:noFill/>
          <a:ln w="12700" cap="flat" cmpd="sng">
            <a:solidFill>
              <a:schemeClr val="lt1"/>
            </a:solidFill>
            <a:prstDash val="solid"/>
            <a:round/>
            <a:headEnd type="none" w="sm" len="sm"/>
            <a:tailEnd type="none" w="sm" len="sm"/>
          </a:ln>
        </p:spPr>
      </p:cxnSp>
      <p:cxnSp>
        <p:nvCxnSpPr>
          <p:cNvPr id="709" name="Google Shape;709;p45"/>
          <p:cNvCxnSpPr/>
          <p:nvPr/>
        </p:nvCxnSpPr>
        <p:spPr>
          <a:xfrm rot="10800000">
            <a:off x="462492" y="6320547"/>
            <a:ext cx="8217959" cy="0"/>
          </a:xfrm>
          <a:prstGeom prst="straightConnector1">
            <a:avLst/>
          </a:prstGeom>
          <a:noFill/>
          <a:ln w="12700" cap="flat" cmpd="sng">
            <a:solidFill>
              <a:schemeClr val="lt1"/>
            </a:solidFill>
            <a:prstDash val="solid"/>
            <a:round/>
            <a:headEnd type="none" w="sm" len="sm"/>
            <a:tailEnd type="none" w="sm" len="sm"/>
          </a:ln>
        </p:spPr>
      </p:cxnSp>
      <p:sp>
        <p:nvSpPr>
          <p:cNvPr id="710" name="Google Shape;710;p45"/>
          <p:cNvSpPr/>
          <p:nvPr/>
        </p:nvSpPr>
        <p:spPr>
          <a:xfrm flipH="1">
            <a:off x="8705212" y="6297687"/>
            <a:ext cx="45720" cy="4572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711" name="Google Shape;711;p45"/>
          <p:cNvCxnSpPr/>
          <p:nvPr/>
        </p:nvCxnSpPr>
        <p:spPr>
          <a:xfrm>
            <a:off x="8772212" y="6320547"/>
            <a:ext cx="371789" cy="0"/>
          </a:xfrm>
          <a:prstGeom prst="straightConnector1">
            <a:avLst/>
          </a:prstGeom>
          <a:noFill/>
          <a:ln w="12700" cap="flat" cmpd="sng">
            <a:solidFill>
              <a:schemeClr val="lt1"/>
            </a:solidFill>
            <a:prstDash val="solid"/>
            <a:round/>
            <a:headEnd type="none" w="sm" len="sm"/>
            <a:tailEnd type="none" w="sm" len="sm"/>
          </a:ln>
        </p:spPr>
      </p:cxnSp>
      <p:pic>
        <p:nvPicPr>
          <p:cNvPr id="712" name="Google Shape;712;p45"/>
          <p:cNvPicPr preferRelativeResize="0"/>
          <p:nvPr/>
        </p:nvPicPr>
        <p:blipFill rotWithShape="1">
          <a:blip r:embed="rId3">
            <a:alphaModFix/>
          </a:blip>
          <a:srcRect/>
          <a:stretch/>
        </p:blipFill>
        <p:spPr>
          <a:xfrm>
            <a:off x="233675" y="6462763"/>
            <a:ext cx="365760" cy="291830"/>
          </a:xfrm>
          <a:prstGeom prst="rect">
            <a:avLst/>
          </a:prstGeom>
          <a:noFill/>
          <a:ln>
            <a:noFill/>
          </a:ln>
        </p:spPr>
      </p:pic>
      <p:sp>
        <p:nvSpPr>
          <p:cNvPr id="713" name="Google Shape;713;p45"/>
          <p:cNvSpPr txBox="1">
            <a:spLocks noGrp="1"/>
          </p:cNvSpPr>
          <p:nvPr>
            <p:ph type="title"/>
          </p:nvPr>
        </p:nvSpPr>
        <p:spPr>
          <a:xfrm>
            <a:off x="374904" y="42394"/>
            <a:ext cx="7886700" cy="531346"/>
          </a:xfrm>
          <a:prstGeom prst="rect">
            <a:avLst/>
          </a:prstGeom>
          <a:noFill/>
          <a:ln>
            <a:noFill/>
          </a:ln>
        </p:spPr>
        <p:txBody>
          <a:bodyPr spcFirstLastPara="1" wrap="square" lIns="0" tIns="45700" rIns="0" bIns="45700" anchor="t" anchorCtr="0">
            <a:normAutofit/>
          </a:bodyPr>
          <a:lstStyle>
            <a:lvl1pPr marR="0" lvl="0" algn="l" rtl="0">
              <a:spcBef>
                <a:spcPts val="0"/>
              </a:spcBef>
              <a:spcAft>
                <a:spcPts val="0"/>
              </a:spcAft>
              <a:buClr>
                <a:schemeClr val="lt1"/>
              </a:buClr>
              <a:buSzPts val="2800"/>
              <a:buFont typeface="Arial"/>
              <a:buNone/>
              <a:defRPr sz="2800" b="1" i="0" u="none" strike="noStrike" cap="non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14" name="Google Shape;714;p45"/>
          <p:cNvSpPr txBox="1">
            <a:spLocks noGrp="1"/>
          </p:cNvSpPr>
          <p:nvPr>
            <p:ph type="body" idx="1"/>
          </p:nvPr>
        </p:nvSpPr>
        <p:spPr>
          <a:xfrm>
            <a:off x="417668" y="1314784"/>
            <a:ext cx="7049932" cy="394877"/>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0"/>
              </a:spcBef>
              <a:spcAft>
                <a:spcPts val="0"/>
              </a:spcAft>
              <a:buClr>
                <a:schemeClr val="lt1"/>
              </a:buClr>
              <a:buSzPts val="2400"/>
              <a:buFont typeface="Arial"/>
              <a:buNone/>
              <a:defRPr sz="2400" b="1"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L="1371600" marR="0" lvl="2" indent="-228600" algn="l" rtl="0">
              <a:spcBef>
                <a:spcPts val="36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828800" marR="0" lvl="3"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715" name="Google Shape;715;p45"/>
          <p:cNvSpPr txBox="1">
            <a:spLocks noGrp="1"/>
          </p:cNvSpPr>
          <p:nvPr>
            <p:ph type="body" idx="2"/>
          </p:nvPr>
        </p:nvSpPr>
        <p:spPr>
          <a:xfrm>
            <a:off x="417668" y="2784996"/>
            <a:ext cx="7049932" cy="394877"/>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0"/>
              </a:spcBef>
              <a:spcAft>
                <a:spcPts val="0"/>
              </a:spcAft>
              <a:buClr>
                <a:schemeClr val="lt1"/>
              </a:buClr>
              <a:buSzPts val="2400"/>
              <a:buFont typeface="Arial"/>
              <a:buNone/>
              <a:defRPr sz="2400" b="1"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L="1371600" marR="0" lvl="2" indent="-228600" algn="l" rtl="0">
              <a:spcBef>
                <a:spcPts val="36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828800" marR="0" lvl="3"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716" name="Google Shape;716;p45"/>
          <p:cNvSpPr txBox="1">
            <a:spLocks noGrp="1"/>
          </p:cNvSpPr>
          <p:nvPr>
            <p:ph type="body" idx="3"/>
          </p:nvPr>
        </p:nvSpPr>
        <p:spPr>
          <a:xfrm>
            <a:off x="417668" y="1728243"/>
            <a:ext cx="7049932" cy="914400"/>
          </a:xfrm>
          <a:prstGeom prst="rect">
            <a:avLst/>
          </a:prstGeom>
          <a:noFill/>
          <a:ln>
            <a:noFill/>
          </a:ln>
        </p:spPr>
        <p:txBody>
          <a:bodyPr spcFirstLastPara="1" wrap="square" lIns="91425" tIns="0" rIns="91425" bIns="0" anchor="t" anchorCtr="0">
            <a:normAutofit/>
          </a:bodyPr>
          <a:lstStyle>
            <a:lvl1pPr marL="457200" marR="0" lvl="0"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2pPr>
            <a:lvl3pPr marL="1371600" marR="0" lvl="2" indent="-228600" algn="l" rtl="0">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717" name="Google Shape;717;p45"/>
          <p:cNvSpPr txBox="1">
            <a:spLocks noGrp="1"/>
          </p:cNvSpPr>
          <p:nvPr>
            <p:ph type="body" idx="4"/>
          </p:nvPr>
        </p:nvSpPr>
        <p:spPr>
          <a:xfrm>
            <a:off x="417668" y="3189491"/>
            <a:ext cx="7049932" cy="914400"/>
          </a:xfrm>
          <a:prstGeom prst="rect">
            <a:avLst/>
          </a:prstGeom>
          <a:noFill/>
          <a:ln>
            <a:noFill/>
          </a:ln>
        </p:spPr>
        <p:txBody>
          <a:bodyPr spcFirstLastPara="1" wrap="square" lIns="91425" tIns="0" rIns="91425" bIns="0" anchor="t" anchorCtr="0">
            <a:normAutofit/>
          </a:bodyPr>
          <a:lstStyle>
            <a:lvl1pPr marL="457200" marR="0" lvl="0"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2pPr>
            <a:lvl3pPr marL="1371600" marR="0" lvl="2" indent="-228600" algn="l" rtl="0">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718" name="Google Shape;718;p45"/>
          <p:cNvSpPr txBox="1"/>
          <p:nvPr/>
        </p:nvSpPr>
        <p:spPr>
          <a:xfrm>
            <a:off x="8493979" y="6445467"/>
            <a:ext cx="794877" cy="36512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lt1"/>
                </a:solidFill>
                <a:latin typeface="Arial"/>
                <a:ea typeface="Arial"/>
                <a:cs typeface="Arial"/>
                <a:sym typeface="Arial"/>
              </a:rPr>
              <a:t>   | </a:t>
            </a:r>
            <a:fld id="{00000000-1234-1234-1234-123412341234}" type="slidenum">
              <a:rPr lang="en-US" sz="1200">
                <a:solidFill>
                  <a:schemeClr val="lt1"/>
                </a:solidFill>
                <a:latin typeface="Arial"/>
                <a:ea typeface="Arial"/>
                <a:cs typeface="Arial"/>
                <a:sym typeface="Arial"/>
              </a:rPr>
              <a:t>‹#›</a:t>
            </a:fld>
            <a:endParaRPr sz="1200">
              <a:solidFill>
                <a:schemeClr val="lt1"/>
              </a:solidFill>
              <a:latin typeface="Arial"/>
              <a:ea typeface="Arial"/>
              <a:cs typeface="Arial"/>
              <a:sym typeface="Arial"/>
            </a:endParaRPr>
          </a:p>
        </p:txBody>
      </p:sp>
      <p:sp>
        <p:nvSpPr>
          <p:cNvPr id="719" name="Google Shape;719;p45"/>
          <p:cNvSpPr txBox="1">
            <a:spLocks noGrp="1"/>
          </p:cNvSpPr>
          <p:nvPr>
            <p:ph type="body" idx="5"/>
          </p:nvPr>
        </p:nvSpPr>
        <p:spPr>
          <a:xfrm>
            <a:off x="417668" y="4228314"/>
            <a:ext cx="7049932" cy="394877"/>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0"/>
              </a:spcBef>
              <a:spcAft>
                <a:spcPts val="0"/>
              </a:spcAft>
              <a:buClr>
                <a:schemeClr val="lt1"/>
              </a:buClr>
              <a:buSzPts val="2400"/>
              <a:buFont typeface="Arial"/>
              <a:buNone/>
              <a:defRPr sz="2400" b="1"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L="1371600" marR="0" lvl="2" indent="-228600" algn="l" rtl="0">
              <a:spcBef>
                <a:spcPts val="36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828800" marR="0" lvl="3"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720" name="Google Shape;720;p45"/>
          <p:cNvSpPr txBox="1">
            <a:spLocks noGrp="1"/>
          </p:cNvSpPr>
          <p:nvPr>
            <p:ph type="body" idx="6"/>
          </p:nvPr>
        </p:nvSpPr>
        <p:spPr>
          <a:xfrm>
            <a:off x="417668" y="4632809"/>
            <a:ext cx="7049932" cy="914400"/>
          </a:xfrm>
          <a:prstGeom prst="rect">
            <a:avLst/>
          </a:prstGeom>
          <a:noFill/>
          <a:ln>
            <a:noFill/>
          </a:ln>
        </p:spPr>
        <p:txBody>
          <a:bodyPr spcFirstLastPara="1" wrap="square" lIns="91425" tIns="0" rIns="91425" bIns="0" anchor="t" anchorCtr="0">
            <a:normAutofit/>
          </a:bodyPr>
          <a:lstStyle>
            <a:lvl1pPr marL="457200" marR="0" lvl="0"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2pPr>
            <a:lvl3pPr marL="1371600" marR="0" lvl="2" indent="-228600" algn="l" rtl="0">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Presenters Divider 5.5">
  <p:cSld name="Presenters Divider 5.5">
    <p:spTree>
      <p:nvGrpSpPr>
        <p:cNvPr id="1" name="Shape 721"/>
        <p:cNvGrpSpPr/>
        <p:nvPr/>
      </p:nvGrpSpPr>
      <p:grpSpPr>
        <a:xfrm>
          <a:off x="0" y="0"/>
          <a:ext cx="0" cy="0"/>
          <a:chOff x="0" y="0"/>
          <a:chExt cx="0" cy="0"/>
        </a:xfrm>
      </p:grpSpPr>
      <p:pic>
        <p:nvPicPr>
          <p:cNvPr id="722" name="Google Shape;722;p46"/>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723" name="Google Shape;723;p46"/>
          <p:cNvSpPr/>
          <p:nvPr/>
        </p:nvSpPr>
        <p:spPr>
          <a:xfrm>
            <a:off x="395490" y="585223"/>
            <a:ext cx="45720" cy="4572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endParaRPr sz="450">
              <a:solidFill>
                <a:schemeClr val="lt1"/>
              </a:solidFill>
              <a:latin typeface="Arial"/>
              <a:ea typeface="Arial"/>
              <a:cs typeface="Arial"/>
              <a:sym typeface="Arial"/>
            </a:endParaRPr>
          </a:p>
        </p:txBody>
      </p:sp>
      <p:cxnSp>
        <p:nvCxnSpPr>
          <p:cNvPr id="724" name="Google Shape;724;p46"/>
          <p:cNvCxnSpPr/>
          <p:nvPr/>
        </p:nvCxnSpPr>
        <p:spPr>
          <a:xfrm rot="10800000">
            <a:off x="2423" y="608083"/>
            <a:ext cx="371789" cy="0"/>
          </a:xfrm>
          <a:prstGeom prst="straightConnector1">
            <a:avLst/>
          </a:prstGeom>
          <a:noFill/>
          <a:ln w="12700" cap="flat" cmpd="sng">
            <a:solidFill>
              <a:schemeClr val="lt1"/>
            </a:solidFill>
            <a:prstDash val="solid"/>
            <a:round/>
            <a:headEnd type="none" w="sm" len="sm"/>
            <a:tailEnd type="none" w="sm" len="sm"/>
          </a:ln>
        </p:spPr>
      </p:cxnSp>
      <p:cxnSp>
        <p:nvCxnSpPr>
          <p:cNvPr id="725" name="Google Shape;725;p46"/>
          <p:cNvCxnSpPr/>
          <p:nvPr/>
        </p:nvCxnSpPr>
        <p:spPr>
          <a:xfrm rot="10800000">
            <a:off x="462492" y="608083"/>
            <a:ext cx="8681508" cy="0"/>
          </a:xfrm>
          <a:prstGeom prst="straightConnector1">
            <a:avLst/>
          </a:prstGeom>
          <a:noFill/>
          <a:ln w="12700" cap="flat" cmpd="sng">
            <a:solidFill>
              <a:schemeClr val="lt1"/>
            </a:solidFill>
            <a:prstDash val="solid"/>
            <a:round/>
            <a:headEnd type="none" w="sm" len="sm"/>
            <a:tailEnd type="none" w="sm" len="sm"/>
          </a:ln>
        </p:spPr>
      </p:cxnSp>
      <p:sp>
        <p:nvSpPr>
          <p:cNvPr id="726" name="Google Shape;726;p46"/>
          <p:cNvSpPr/>
          <p:nvPr/>
        </p:nvSpPr>
        <p:spPr>
          <a:xfrm>
            <a:off x="395490" y="6297687"/>
            <a:ext cx="45720" cy="4572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727" name="Google Shape;727;p46"/>
          <p:cNvCxnSpPr/>
          <p:nvPr/>
        </p:nvCxnSpPr>
        <p:spPr>
          <a:xfrm rot="10800000">
            <a:off x="2423" y="6320547"/>
            <a:ext cx="371789" cy="0"/>
          </a:xfrm>
          <a:prstGeom prst="straightConnector1">
            <a:avLst/>
          </a:prstGeom>
          <a:noFill/>
          <a:ln w="12700" cap="flat" cmpd="sng">
            <a:solidFill>
              <a:schemeClr val="lt1"/>
            </a:solidFill>
            <a:prstDash val="solid"/>
            <a:round/>
            <a:headEnd type="none" w="sm" len="sm"/>
            <a:tailEnd type="none" w="sm" len="sm"/>
          </a:ln>
        </p:spPr>
      </p:cxnSp>
      <p:cxnSp>
        <p:nvCxnSpPr>
          <p:cNvPr id="728" name="Google Shape;728;p46"/>
          <p:cNvCxnSpPr/>
          <p:nvPr/>
        </p:nvCxnSpPr>
        <p:spPr>
          <a:xfrm rot="10800000">
            <a:off x="462492" y="6320547"/>
            <a:ext cx="8217959" cy="0"/>
          </a:xfrm>
          <a:prstGeom prst="straightConnector1">
            <a:avLst/>
          </a:prstGeom>
          <a:noFill/>
          <a:ln w="12700" cap="flat" cmpd="sng">
            <a:solidFill>
              <a:schemeClr val="lt1"/>
            </a:solidFill>
            <a:prstDash val="solid"/>
            <a:round/>
            <a:headEnd type="none" w="sm" len="sm"/>
            <a:tailEnd type="none" w="sm" len="sm"/>
          </a:ln>
        </p:spPr>
      </p:cxnSp>
      <p:sp>
        <p:nvSpPr>
          <p:cNvPr id="729" name="Google Shape;729;p46"/>
          <p:cNvSpPr/>
          <p:nvPr/>
        </p:nvSpPr>
        <p:spPr>
          <a:xfrm flipH="1">
            <a:off x="8705212" y="6297687"/>
            <a:ext cx="45720" cy="4572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730" name="Google Shape;730;p46"/>
          <p:cNvCxnSpPr/>
          <p:nvPr/>
        </p:nvCxnSpPr>
        <p:spPr>
          <a:xfrm>
            <a:off x="8772212" y="6320547"/>
            <a:ext cx="371789" cy="0"/>
          </a:xfrm>
          <a:prstGeom prst="straightConnector1">
            <a:avLst/>
          </a:prstGeom>
          <a:noFill/>
          <a:ln w="12700" cap="flat" cmpd="sng">
            <a:solidFill>
              <a:schemeClr val="lt1"/>
            </a:solidFill>
            <a:prstDash val="solid"/>
            <a:round/>
            <a:headEnd type="none" w="sm" len="sm"/>
            <a:tailEnd type="none" w="sm" len="sm"/>
          </a:ln>
        </p:spPr>
      </p:cxnSp>
      <p:pic>
        <p:nvPicPr>
          <p:cNvPr id="731" name="Google Shape;731;p46"/>
          <p:cNvPicPr preferRelativeResize="0"/>
          <p:nvPr/>
        </p:nvPicPr>
        <p:blipFill rotWithShape="1">
          <a:blip r:embed="rId3">
            <a:alphaModFix/>
          </a:blip>
          <a:srcRect/>
          <a:stretch/>
        </p:blipFill>
        <p:spPr>
          <a:xfrm>
            <a:off x="233675" y="6462763"/>
            <a:ext cx="365760" cy="291830"/>
          </a:xfrm>
          <a:prstGeom prst="rect">
            <a:avLst/>
          </a:prstGeom>
          <a:noFill/>
          <a:ln>
            <a:noFill/>
          </a:ln>
        </p:spPr>
      </p:pic>
      <p:sp>
        <p:nvSpPr>
          <p:cNvPr id="732" name="Google Shape;732;p46"/>
          <p:cNvSpPr txBox="1">
            <a:spLocks noGrp="1"/>
          </p:cNvSpPr>
          <p:nvPr>
            <p:ph type="title"/>
          </p:nvPr>
        </p:nvSpPr>
        <p:spPr>
          <a:xfrm>
            <a:off x="374904" y="42394"/>
            <a:ext cx="7886700" cy="531346"/>
          </a:xfrm>
          <a:prstGeom prst="rect">
            <a:avLst/>
          </a:prstGeom>
          <a:noFill/>
          <a:ln>
            <a:noFill/>
          </a:ln>
        </p:spPr>
        <p:txBody>
          <a:bodyPr spcFirstLastPara="1" wrap="square" lIns="0" tIns="45700" rIns="0" bIns="45700" anchor="t" anchorCtr="0">
            <a:normAutofit/>
          </a:bodyPr>
          <a:lstStyle>
            <a:lvl1pPr marR="0" lvl="0" algn="l" rtl="0">
              <a:spcBef>
                <a:spcPts val="0"/>
              </a:spcBef>
              <a:spcAft>
                <a:spcPts val="0"/>
              </a:spcAft>
              <a:buClr>
                <a:schemeClr val="lt1"/>
              </a:buClr>
              <a:buSzPts val="2800"/>
              <a:buFont typeface="Arial"/>
              <a:buNone/>
              <a:defRPr sz="2800" b="1" i="0" u="none" strike="noStrike" cap="non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33" name="Google Shape;733;p46"/>
          <p:cNvSpPr txBox="1">
            <a:spLocks noGrp="1"/>
          </p:cNvSpPr>
          <p:nvPr>
            <p:ph type="body" idx="1"/>
          </p:nvPr>
        </p:nvSpPr>
        <p:spPr>
          <a:xfrm>
            <a:off x="417668" y="1314784"/>
            <a:ext cx="7049932" cy="394877"/>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0"/>
              </a:spcBef>
              <a:spcAft>
                <a:spcPts val="0"/>
              </a:spcAft>
              <a:buClr>
                <a:schemeClr val="lt1"/>
              </a:buClr>
              <a:buSzPts val="2400"/>
              <a:buFont typeface="Arial"/>
              <a:buNone/>
              <a:defRPr sz="2400" b="1"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L="1371600" marR="0" lvl="2" indent="-228600" algn="l" rtl="0">
              <a:spcBef>
                <a:spcPts val="36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828800" marR="0" lvl="3"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734" name="Google Shape;734;p46"/>
          <p:cNvSpPr txBox="1">
            <a:spLocks noGrp="1"/>
          </p:cNvSpPr>
          <p:nvPr>
            <p:ph type="body" idx="2"/>
          </p:nvPr>
        </p:nvSpPr>
        <p:spPr>
          <a:xfrm>
            <a:off x="417668" y="2784996"/>
            <a:ext cx="7049932" cy="394877"/>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0"/>
              </a:spcBef>
              <a:spcAft>
                <a:spcPts val="0"/>
              </a:spcAft>
              <a:buClr>
                <a:schemeClr val="lt1"/>
              </a:buClr>
              <a:buSzPts val="2400"/>
              <a:buFont typeface="Arial"/>
              <a:buNone/>
              <a:defRPr sz="2400" b="1"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L="1371600" marR="0" lvl="2" indent="-228600" algn="l" rtl="0">
              <a:spcBef>
                <a:spcPts val="36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828800" marR="0" lvl="3"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735" name="Google Shape;735;p46"/>
          <p:cNvSpPr txBox="1">
            <a:spLocks noGrp="1"/>
          </p:cNvSpPr>
          <p:nvPr>
            <p:ph type="body" idx="3"/>
          </p:nvPr>
        </p:nvSpPr>
        <p:spPr>
          <a:xfrm>
            <a:off x="417668" y="1728243"/>
            <a:ext cx="7049932" cy="914400"/>
          </a:xfrm>
          <a:prstGeom prst="rect">
            <a:avLst/>
          </a:prstGeom>
          <a:noFill/>
          <a:ln>
            <a:noFill/>
          </a:ln>
        </p:spPr>
        <p:txBody>
          <a:bodyPr spcFirstLastPara="1" wrap="square" lIns="91425" tIns="0" rIns="91425" bIns="0" anchor="t" anchorCtr="0">
            <a:normAutofit/>
          </a:bodyPr>
          <a:lstStyle>
            <a:lvl1pPr marL="457200" marR="0" lvl="0"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2pPr>
            <a:lvl3pPr marL="1371600" marR="0" lvl="2" indent="-228600" algn="l" rtl="0">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736" name="Google Shape;736;p46"/>
          <p:cNvSpPr txBox="1">
            <a:spLocks noGrp="1"/>
          </p:cNvSpPr>
          <p:nvPr>
            <p:ph type="body" idx="4"/>
          </p:nvPr>
        </p:nvSpPr>
        <p:spPr>
          <a:xfrm>
            <a:off x="417668" y="3189491"/>
            <a:ext cx="7049932" cy="914400"/>
          </a:xfrm>
          <a:prstGeom prst="rect">
            <a:avLst/>
          </a:prstGeom>
          <a:noFill/>
          <a:ln>
            <a:noFill/>
          </a:ln>
        </p:spPr>
        <p:txBody>
          <a:bodyPr spcFirstLastPara="1" wrap="square" lIns="91425" tIns="0" rIns="91425" bIns="0" anchor="t" anchorCtr="0">
            <a:normAutofit/>
          </a:bodyPr>
          <a:lstStyle>
            <a:lvl1pPr marL="457200" marR="0" lvl="0"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2pPr>
            <a:lvl3pPr marL="1371600" marR="0" lvl="2" indent="-228600" algn="l" rtl="0">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737" name="Google Shape;737;p46"/>
          <p:cNvSpPr txBox="1"/>
          <p:nvPr/>
        </p:nvSpPr>
        <p:spPr>
          <a:xfrm>
            <a:off x="8493979" y="6445467"/>
            <a:ext cx="794877" cy="36512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lt1"/>
                </a:solidFill>
                <a:latin typeface="Arial"/>
                <a:ea typeface="Arial"/>
                <a:cs typeface="Arial"/>
                <a:sym typeface="Arial"/>
              </a:rPr>
              <a:t>   | </a:t>
            </a:r>
            <a:fld id="{00000000-1234-1234-1234-123412341234}" type="slidenum">
              <a:rPr lang="en-US" sz="1200">
                <a:solidFill>
                  <a:schemeClr val="lt1"/>
                </a:solidFill>
                <a:latin typeface="Arial"/>
                <a:ea typeface="Arial"/>
                <a:cs typeface="Arial"/>
                <a:sym typeface="Arial"/>
              </a:rPr>
              <a:t>‹#›</a:t>
            </a:fld>
            <a:endParaRPr sz="1200">
              <a:solidFill>
                <a:schemeClr val="lt1"/>
              </a:solidFill>
              <a:latin typeface="Arial"/>
              <a:ea typeface="Arial"/>
              <a:cs typeface="Arial"/>
              <a:sym typeface="Arial"/>
            </a:endParaRPr>
          </a:p>
        </p:txBody>
      </p:sp>
      <p:sp>
        <p:nvSpPr>
          <p:cNvPr id="738" name="Google Shape;738;p46"/>
          <p:cNvSpPr txBox="1">
            <a:spLocks noGrp="1"/>
          </p:cNvSpPr>
          <p:nvPr>
            <p:ph type="body" idx="5"/>
          </p:nvPr>
        </p:nvSpPr>
        <p:spPr>
          <a:xfrm>
            <a:off x="417668" y="4228314"/>
            <a:ext cx="7049932" cy="394877"/>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0"/>
              </a:spcBef>
              <a:spcAft>
                <a:spcPts val="0"/>
              </a:spcAft>
              <a:buClr>
                <a:schemeClr val="lt1"/>
              </a:buClr>
              <a:buSzPts val="2400"/>
              <a:buFont typeface="Arial"/>
              <a:buNone/>
              <a:defRPr sz="2400" b="1"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L="1371600" marR="0" lvl="2" indent="-228600" algn="l" rtl="0">
              <a:spcBef>
                <a:spcPts val="36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828800" marR="0" lvl="3"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739" name="Google Shape;739;p46"/>
          <p:cNvSpPr txBox="1">
            <a:spLocks noGrp="1"/>
          </p:cNvSpPr>
          <p:nvPr>
            <p:ph type="body" idx="6"/>
          </p:nvPr>
        </p:nvSpPr>
        <p:spPr>
          <a:xfrm>
            <a:off x="417668" y="4632809"/>
            <a:ext cx="7049932" cy="914400"/>
          </a:xfrm>
          <a:prstGeom prst="rect">
            <a:avLst/>
          </a:prstGeom>
          <a:noFill/>
          <a:ln>
            <a:noFill/>
          </a:ln>
        </p:spPr>
        <p:txBody>
          <a:bodyPr spcFirstLastPara="1" wrap="square" lIns="91425" tIns="0" rIns="91425" bIns="0" anchor="t" anchorCtr="0">
            <a:normAutofit/>
          </a:bodyPr>
          <a:lstStyle>
            <a:lvl1pPr marL="457200" marR="0" lvl="0"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2pPr>
            <a:lvl3pPr marL="1371600" marR="0" lvl="2" indent="-228600" algn="l" rtl="0">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Presenters Divider 5.6">
  <p:cSld name="Presenters Divider 5.6">
    <p:spTree>
      <p:nvGrpSpPr>
        <p:cNvPr id="1" name="Shape 740"/>
        <p:cNvGrpSpPr/>
        <p:nvPr/>
      </p:nvGrpSpPr>
      <p:grpSpPr>
        <a:xfrm>
          <a:off x="0" y="0"/>
          <a:ext cx="0" cy="0"/>
          <a:chOff x="0" y="0"/>
          <a:chExt cx="0" cy="0"/>
        </a:xfrm>
      </p:grpSpPr>
      <p:pic>
        <p:nvPicPr>
          <p:cNvPr id="741" name="Google Shape;741;p47"/>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742" name="Google Shape;742;p47"/>
          <p:cNvSpPr/>
          <p:nvPr/>
        </p:nvSpPr>
        <p:spPr>
          <a:xfrm>
            <a:off x="395490" y="585223"/>
            <a:ext cx="45720" cy="4572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endParaRPr sz="450">
              <a:solidFill>
                <a:schemeClr val="lt1"/>
              </a:solidFill>
              <a:latin typeface="Arial"/>
              <a:ea typeface="Arial"/>
              <a:cs typeface="Arial"/>
              <a:sym typeface="Arial"/>
            </a:endParaRPr>
          </a:p>
        </p:txBody>
      </p:sp>
      <p:cxnSp>
        <p:nvCxnSpPr>
          <p:cNvPr id="743" name="Google Shape;743;p47"/>
          <p:cNvCxnSpPr/>
          <p:nvPr/>
        </p:nvCxnSpPr>
        <p:spPr>
          <a:xfrm rot="10800000">
            <a:off x="2423" y="608083"/>
            <a:ext cx="371789" cy="0"/>
          </a:xfrm>
          <a:prstGeom prst="straightConnector1">
            <a:avLst/>
          </a:prstGeom>
          <a:noFill/>
          <a:ln w="12700" cap="flat" cmpd="sng">
            <a:solidFill>
              <a:schemeClr val="lt1"/>
            </a:solidFill>
            <a:prstDash val="solid"/>
            <a:round/>
            <a:headEnd type="none" w="sm" len="sm"/>
            <a:tailEnd type="none" w="sm" len="sm"/>
          </a:ln>
        </p:spPr>
      </p:cxnSp>
      <p:cxnSp>
        <p:nvCxnSpPr>
          <p:cNvPr id="744" name="Google Shape;744;p47"/>
          <p:cNvCxnSpPr/>
          <p:nvPr/>
        </p:nvCxnSpPr>
        <p:spPr>
          <a:xfrm rot="10800000">
            <a:off x="462492" y="608083"/>
            <a:ext cx="8681508" cy="0"/>
          </a:xfrm>
          <a:prstGeom prst="straightConnector1">
            <a:avLst/>
          </a:prstGeom>
          <a:noFill/>
          <a:ln w="12700" cap="flat" cmpd="sng">
            <a:solidFill>
              <a:schemeClr val="lt1"/>
            </a:solidFill>
            <a:prstDash val="solid"/>
            <a:round/>
            <a:headEnd type="none" w="sm" len="sm"/>
            <a:tailEnd type="none" w="sm" len="sm"/>
          </a:ln>
        </p:spPr>
      </p:cxnSp>
      <p:sp>
        <p:nvSpPr>
          <p:cNvPr id="745" name="Google Shape;745;p47"/>
          <p:cNvSpPr/>
          <p:nvPr/>
        </p:nvSpPr>
        <p:spPr>
          <a:xfrm>
            <a:off x="395490" y="6297687"/>
            <a:ext cx="45720" cy="4572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746" name="Google Shape;746;p47"/>
          <p:cNvCxnSpPr/>
          <p:nvPr/>
        </p:nvCxnSpPr>
        <p:spPr>
          <a:xfrm rot="10800000">
            <a:off x="2423" y="6320547"/>
            <a:ext cx="371789" cy="0"/>
          </a:xfrm>
          <a:prstGeom prst="straightConnector1">
            <a:avLst/>
          </a:prstGeom>
          <a:noFill/>
          <a:ln w="12700" cap="flat" cmpd="sng">
            <a:solidFill>
              <a:schemeClr val="lt1"/>
            </a:solidFill>
            <a:prstDash val="solid"/>
            <a:round/>
            <a:headEnd type="none" w="sm" len="sm"/>
            <a:tailEnd type="none" w="sm" len="sm"/>
          </a:ln>
        </p:spPr>
      </p:cxnSp>
      <p:cxnSp>
        <p:nvCxnSpPr>
          <p:cNvPr id="747" name="Google Shape;747;p47"/>
          <p:cNvCxnSpPr/>
          <p:nvPr/>
        </p:nvCxnSpPr>
        <p:spPr>
          <a:xfrm rot="10800000">
            <a:off x="462492" y="6320547"/>
            <a:ext cx="8217959" cy="0"/>
          </a:xfrm>
          <a:prstGeom prst="straightConnector1">
            <a:avLst/>
          </a:prstGeom>
          <a:noFill/>
          <a:ln w="12700" cap="flat" cmpd="sng">
            <a:solidFill>
              <a:schemeClr val="lt1"/>
            </a:solidFill>
            <a:prstDash val="solid"/>
            <a:round/>
            <a:headEnd type="none" w="sm" len="sm"/>
            <a:tailEnd type="none" w="sm" len="sm"/>
          </a:ln>
        </p:spPr>
      </p:cxnSp>
      <p:sp>
        <p:nvSpPr>
          <p:cNvPr id="748" name="Google Shape;748;p47"/>
          <p:cNvSpPr/>
          <p:nvPr/>
        </p:nvSpPr>
        <p:spPr>
          <a:xfrm flipH="1">
            <a:off x="8705212" y="6297687"/>
            <a:ext cx="45720" cy="4572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749" name="Google Shape;749;p47"/>
          <p:cNvCxnSpPr/>
          <p:nvPr/>
        </p:nvCxnSpPr>
        <p:spPr>
          <a:xfrm>
            <a:off x="8772212" y="6320547"/>
            <a:ext cx="371789" cy="0"/>
          </a:xfrm>
          <a:prstGeom prst="straightConnector1">
            <a:avLst/>
          </a:prstGeom>
          <a:noFill/>
          <a:ln w="12700" cap="flat" cmpd="sng">
            <a:solidFill>
              <a:schemeClr val="lt1"/>
            </a:solidFill>
            <a:prstDash val="solid"/>
            <a:round/>
            <a:headEnd type="none" w="sm" len="sm"/>
            <a:tailEnd type="none" w="sm" len="sm"/>
          </a:ln>
        </p:spPr>
      </p:cxnSp>
      <p:pic>
        <p:nvPicPr>
          <p:cNvPr id="750" name="Google Shape;750;p47"/>
          <p:cNvPicPr preferRelativeResize="0"/>
          <p:nvPr/>
        </p:nvPicPr>
        <p:blipFill rotWithShape="1">
          <a:blip r:embed="rId3">
            <a:alphaModFix/>
          </a:blip>
          <a:srcRect/>
          <a:stretch/>
        </p:blipFill>
        <p:spPr>
          <a:xfrm>
            <a:off x="233675" y="6462763"/>
            <a:ext cx="365760" cy="291830"/>
          </a:xfrm>
          <a:prstGeom prst="rect">
            <a:avLst/>
          </a:prstGeom>
          <a:noFill/>
          <a:ln>
            <a:noFill/>
          </a:ln>
        </p:spPr>
      </p:pic>
      <p:sp>
        <p:nvSpPr>
          <p:cNvPr id="751" name="Google Shape;751;p47"/>
          <p:cNvSpPr txBox="1">
            <a:spLocks noGrp="1"/>
          </p:cNvSpPr>
          <p:nvPr>
            <p:ph type="title"/>
          </p:nvPr>
        </p:nvSpPr>
        <p:spPr>
          <a:xfrm>
            <a:off x="374904" y="42394"/>
            <a:ext cx="7886700" cy="531346"/>
          </a:xfrm>
          <a:prstGeom prst="rect">
            <a:avLst/>
          </a:prstGeom>
          <a:noFill/>
          <a:ln>
            <a:noFill/>
          </a:ln>
        </p:spPr>
        <p:txBody>
          <a:bodyPr spcFirstLastPara="1" wrap="square" lIns="0" tIns="45700" rIns="0" bIns="45700" anchor="t" anchorCtr="0">
            <a:normAutofit/>
          </a:bodyPr>
          <a:lstStyle>
            <a:lvl1pPr marR="0" lvl="0" algn="l" rtl="0">
              <a:spcBef>
                <a:spcPts val="0"/>
              </a:spcBef>
              <a:spcAft>
                <a:spcPts val="0"/>
              </a:spcAft>
              <a:buClr>
                <a:schemeClr val="lt1"/>
              </a:buClr>
              <a:buSzPts val="2800"/>
              <a:buFont typeface="Arial"/>
              <a:buNone/>
              <a:defRPr sz="2800" b="1" i="0" u="none" strike="noStrike" cap="non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52" name="Google Shape;752;p47"/>
          <p:cNvSpPr txBox="1">
            <a:spLocks noGrp="1"/>
          </p:cNvSpPr>
          <p:nvPr>
            <p:ph type="body" idx="1"/>
          </p:nvPr>
        </p:nvSpPr>
        <p:spPr>
          <a:xfrm>
            <a:off x="417668" y="1314784"/>
            <a:ext cx="7049932" cy="394877"/>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0"/>
              </a:spcBef>
              <a:spcAft>
                <a:spcPts val="0"/>
              </a:spcAft>
              <a:buClr>
                <a:schemeClr val="lt1"/>
              </a:buClr>
              <a:buSzPts val="2400"/>
              <a:buFont typeface="Arial"/>
              <a:buNone/>
              <a:defRPr sz="2400" b="1"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L="1371600" marR="0" lvl="2" indent="-228600" algn="l" rtl="0">
              <a:spcBef>
                <a:spcPts val="36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828800" marR="0" lvl="3"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753" name="Google Shape;753;p47"/>
          <p:cNvSpPr txBox="1">
            <a:spLocks noGrp="1"/>
          </p:cNvSpPr>
          <p:nvPr>
            <p:ph type="body" idx="2"/>
          </p:nvPr>
        </p:nvSpPr>
        <p:spPr>
          <a:xfrm>
            <a:off x="417668" y="2784996"/>
            <a:ext cx="7049932" cy="394877"/>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0"/>
              </a:spcBef>
              <a:spcAft>
                <a:spcPts val="0"/>
              </a:spcAft>
              <a:buClr>
                <a:schemeClr val="lt1"/>
              </a:buClr>
              <a:buSzPts val="2400"/>
              <a:buFont typeface="Arial"/>
              <a:buNone/>
              <a:defRPr sz="2400" b="1"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L="1371600" marR="0" lvl="2" indent="-228600" algn="l" rtl="0">
              <a:spcBef>
                <a:spcPts val="36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828800" marR="0" lvl="3"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754" name="Google Shape;754;p47"/>
          <p:cNvSpPr txBox="1">
            <a:spLocks noGrp="1"/>
          </p:cNvSpPr>
          <p:nvPr>
            <p:ph type="body" idx="3"/>
          </p:nvPr>
        </p:nvSpPr>
        <p:spPr>
          <a:xfrm>
            <a:off x="417668" y="1728243"/>
            <a:ext cx="7049932" cy="914400"/>
          </a:xfrm>
          <a:prstGeom prst="rect">
            <a:avLst/>
          </a:prstGeom>
          <a:noFill/>
          <a:ln>
            <a:noFill/>
          </a:ln>
        </p:spPr>
        <p:txBody>
          <a:bodyPr spcFirstLastPara="1" wrap="square" lIns="91425" tIns="0" rIns="91425" bIns="0" anchor="t" anchorCtr="0">
            <a:normAutofit/>
          </a:bodyPr>
          <a:lstStyle>
            <a:lvl1pPr marL="457200" marR="0" lvl="0"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2pPr>
            <a:lvl3pPr marL="1371600" marR="0" lvl="2" indent="-228600" algn="l" rtl="0">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755" name="Google Shape;755;p47"/>
          <p:cNvSpPr txBox="1">
            <a:spLocks noGrp="1"/>
          </p:cNvSpPr>
          <p:nvPr>
            <p:ph type="body" idx="4"/>
          </p:nvPr>
        </p:nvSpPr>
        <p:spPr>
          <a:xfrm>
            <a:off x="417668" y="3189491"/>
            <a:ext cx="7049932" cy="914400"/>
          </a:xfrm>
          <a:prstGeom prst="rect">
            <a:avLst/>
          </a:prstGeom>
          <a:noFill/>
          <a:ln>
            <a:noFill/>
          </a:ln>
        </p:spPr>
        <p:txBody>
          <a:bodyPr spcFirstLastPara="1" wrap="square" lIns="91425" tIns="0" rIns="91425" bIns="0" anchor="t" anchorCtr="0">
            <a:normAutofit/>
          </a:bodyPr>
          <a:lstStyle>
            <a:lvl1pPr marL="457200" marR="0" lvl="0"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2pPr>
            <a:lvl3pPr marL="1371600" marR="0" lvl="2" indent="-228600" algn="l" rtl="0">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756" name="Google Shape;756;p47"/>
          <p:cNvSpPr txBox="1"/>
          <p:nvPr/>
        </p:nvSpPr>
        <p:spPr>
          <a:xfrm>
            <a:off x="8493979" y="6445467"/>
            <a:ext cx="794877" cy="36512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lt1"/>
                </a:solidFill>
                <a:latin typeface="Arial"/>
                <a:ea typeface="Arial"/>
                <a:cs typeface="Arial"/>
                <a:sym typeface="Arial"/>
              </a:rPr>
              <a:t>   | </a:t>
            </a:r>
            <a:fld id="{00000000-1234-1234-1234-123412341234}" type="slidenum">
              <a:rPr lang="en-US" sz="1200">
                <a:solidFill>
                  <a:schemeClr val="lt1"/>
                </a:solidFill>
                <a:latin typeface="Arial"/>
                <a:ea typeface="Arial"/>
                <a:cs typeface="Arial"/>
                <a:sym typeface="Arial"/>
              </a:rPr>
              <a:t>‹#›</a:t>
            </a:fld>
            <a:endParaRPr sz="1200">
              <a:solidFill>
                <a:schemeClr val="lt1"/>
              </a:solidFill>
              <a:latin typeface="Arial"/>
              <a:ea typeface="Arial"/>
              <a:cs typeface="Arial"/>
              <a:sym typeface="Arial"/>
            </a:endParaRPr>
          </a:p>
        </p:txBody>
      </p:sp>
      <p:sp>
        <p:nvSpPr>
          <p:cNvPr id="757" name="Google Shape;757;p47"/>
          <p:cNvSpPr txBox="1">
            <a:spLocks noGrp="1"/>
          </p:cNvSpPr>
          <p:nvPr>
            <p:ph type="body" idx="5"/>
          </p:nvPr>
        </p:nvSpPr>
        <p:spPr>
          <a:xfrm>
            <a:off x="417668" y="4228314"/>
            <a:ext cx="7049932" cy="394877"/>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0"/>
              </a:spcBef>
              <a:spcAft>
                <a:spcPts val="0"/>
              </a:spcAft>
              <a:buClr>
                <a:schemeClr val="lt1"/>
              </a:buClr>
              <a:buSzPts val="2400"/>
              <a:buFont typeface="Arial"/>
              <a:buNone/>
              <a:defRPr sz="2400" b="1"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L="1371600" marR="0" lvl="2" indent="-228600" algn="l" rtl="0">
              <a:spcBef>
                <a:spcPts val="36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828800" marR="0" lvl="3"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758" name="Google Shape;758;p47"/>
          <p:cNvSpPr txBox="1">
            <a:spLocks noGrp="1"/>
          </p:cNvSpPr>
          <p:nvPr>
            <p:ph type="body" idx="6"/>
          </p:nvPr>
        </p:nvSpPr>
        <p:spPr>
          <a:xfrm>
            <a:off x="417668" y="4632809"/>
            <a:ext cx="7049932" cy="914400"/>
          </a:xfrm>
          <a:prstGeom prst="rect">
            <a:avLst/>
          </a:prstGeom>
          <a:noFill/>
          <a:ln>
            <a:noFill/>
          </a:ln>
        </p:spPr>
        <p:txBody>
          <a:bodyPr spcFirstLastPara="1" wrap="square" lIns="91425" tIns="0" rIns="91425" bIns="0" anchor="t" anchorCtr="0">
            <a:normAutofit/>
          </a:bodyPr>
          <a:lstStyle>
            <a:lvl1pPr marL="457200" marR="0" lvl="0"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2pPr>
            <a:lvl3pPr marL="1371600" marR="0" lvl="2" indent="-228600" algn="l" rtl="0">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Presenters Divider 5.7">
  <p:cSld name="Presenters Divider 5.7">
    <p:spTree>
      <p:nvGrpSpPr>
        <p:cNvPr id="1" name="Shape 759"/>
        <p:cNvGrpSpPr/>
        <p:nvPr/>
      </p:nvGrpSpPr>
      <p:grpSpPr>
        <a:xfrm>
          <a:off x="0" y="0"/>
          <a:ext cx="0" cy="0"/>
          <a:chOff x="0" y="0"/>
          <a:chExt cx="0" cy="0"/>
        </a:xfrm>
      </p:grpSpPr>
      <p:pic>
        <p:nvPicPr>
          <p:cNvPr id="760" name="Google Shape;760;p48"/>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761" name="Google Shape;761;p48"/>
          <p:cNvSpPr/>
          <p:nvPr/>
        </p:nvSpPr>
        <p:spPr>
          <a:xfrm>
            <a:off x="395490" y="585223"/>
            <a:ext cx="45720" cy="4572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endParaRPr sz="450">
              <a:solidFill>
                <a:schemeClr val="lt1"/>
              </a:solidFill>
              <a:latin typeface="Arial"/>
              <a:ea typeface="Arial"/>
              <a:cs typeface="Arial"/>
              <a:sym typeface="Arial"/>
            </a:endParaRPr>
          </a:p>
        </p:txBody>
      </p:sp>
      <p:cxnSp>
        <p:nvCxnSpPr>
          <p:cNvPr id="762" name="Google Shape;762;p48"/>
          <p:cNvCxnSpPr/>
          <p:nvPr/>
        </p:nvCxnSpPr>
        <p:spPr>
          <a:xfrm rot="10800000">
            <a:off x="2423" y="608083"/>
            <a:ext cx="371789" cy="0"/>
          </a:xfrm>
          <a:prstGeom prst="straightConnector1">
            <a:avLst/>
          </a:prstGeom>
          <a:noFill/>
          <a:ln w="12700" cap="flat" cmpd="sng">
            <a:solidFill>
              <a:schemeClr val="lt1"/>
            </a:solidFill>
            <a:prstDash val="solid"/>
            <a:round/>
            <a:headEnd type="none" w="sm" len="sm"/>
            <a:tailEnd type="none" w="sm" len="sm"/>
          </a:ln>
        </p:spPr>
      </p:cxnSp>
      <p:cxnSp>
        <p:nvCxnSpPr>
          <p:cNvPr id="763" name="Google Shape;763;p48"/>
          <p:cNvCxnSpPr/>
          <p:nvPr/>
        </p:nvCxnSpPr>
        <p:spPr>
          <a:xfrm rot="10800000">
            <a:off x="462492" y="608083"/>
            <a:ext cx="8681508" cy="0"/>
          </a:xfrm>
          <a:prstGeom prst="straightConnector1">
            <a:avLst/>
          </a:prstGeom>
          <a:noFill/>
          <a:ln w="12700" cap="flat" cmpd="sng">
            <a:solidFill>
              <a:schemeClr val="lt1"/>
            </a:solidFill>
            <a:prstDash val="solid"/>
            <a:round/>
            <a:headEnd type="none" w="sm" len="sm"/>
            <a:tailEnd type="none" w="sm" len="sm"/>
          </a:ln>
        </p:spPr>
      </p:cxnSp>
      <p:sp>
        <p:nvSpPr>
          <p:cNvPr id="764" name="Google Shape;764;p48"/>
          <p:cNvSpPr/>
          <p:nvPr/>
        </p:nvSpPr>
        <p:spPr>
          <a:xfrm>
            <a:off x="395490" y="6297687"/>
            <a:ext cx="45720" cy="4572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765" name="Google Shape;765;p48"/>
          <p:cNvCxnSpPr/>
          <p:nvPr/>
        </p:nvCxnSpPr>
        <p:spPr>
          <a:xfrm rot="10800000">
            <a:off x="2423" y="6320547"/>
            <a:ext cx="371789" cy="0"/>
          </a:xfrm>
          <a:prstGeom prst="straightConnector1">
            <a:avLst/>
          </a:prstGeom>
          <a:noFill/>
          <a:ln w="12700" cap="flat" cmpd="sng">
            <a:solidFill>
              <a:schemeClr val="lt1"/>
            </a:solidFill>
            <a:prstDash val="solid"/>
            <a:round/>
            <a:headEnd type="none" w="sm" len="sm"/>
            <a:tailEnd type="none" w="sm" len="sm"/>
          </a:ln>
        </p:spPr>
      </p:cxnSp>
      <p:cxnSp>
        <p:nvCxnSpPr>
          <p:cNvPr id="766" name="Google Shape;766;p48"/>
          <p:cNvCxnSpPr/>
          <p:nvPr/>
        </p:nvCxnSpPr>
        <p:spPr>
          <a:xfrm rot="10800000">
            <a:off x="462492" y="6320547"/>
            <a:ext cx="8217959" cy="0"/>
          </a:xfrm>
          <a:prstGeom prst="straightConnector1">
            <a:avLst/>
          </a:prstGeom>
          <a:noFill/>
          <a:ln w="12700" cap="flat" cmpd="sng">
            <a:solidFill>
              <a:schemeClr val="lt1"/>
            </a:solidFill>
            <a:prstDash val="solid"/>
            <a:round/>
            <a:headEnd type="none" w="sm" len="sm"/>
            <a:tailEnd type="none" w="sm" len="sm"/>
          </a:ln>
        </p:spPr>
      </p:cxnSp>
      <p:sp>
        <p:nvSpPr>
          <p:cNvPr id="767" name="Google Shape;767;p48"/>
          <p:cNvSpPr/>
          <p:nvPr/>
        </p:nvSpPr>
        <p:spPr>
          <a:xfrm flipH="1">
            <a:off x="8705212" y="6297687"/>
            <a:ext cx="45720" cy="4572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768" name="Google Shape;768;p48"/>
          <p:cNvCxnSpPr/>
          <p:nvPr/>
        </p:nvCxnSpPr>
        <p:spPr>
          <a:xfrm>
            <a:off x="8772212" y="6320547"/>
            <a:ext cx="371789" cy="0"/>
          </a:xfrm>
          <a:prstGeom prst="straightConnector1">
            <a:avLst/>
          </a:prstGeom>
          <a:noFill/>
          <a:ln w="12700" cap="flat" cmpd="sng">
            <a:solidFill>
              <a:schemeClr val="lt1"/>
            </a:solidFill>
            <a:prstDash val="solid"/>
            <a:round/>
            <a:headEnd type="none" w="sm" len="sm"/>
            <a:tailEnd type="none" w="sm" len="sm"/>
          </a:ln>
        </p:spPr>
      </p:cxnSp>
      <p:pic>
        <p:nvPicPr>
          <p:cNvPr id="769" name="Google Shape;769;p48"/>
          <p:cNvPicPr preferRelativeResize="0"/>
          <p:nvPr/>
        </p:nvPicPr>
        <p:blipFill rotWithShape="1">
          <a:blip r:embed="rId3">
            <a:alphaModFix/>
          </a:blip>
          <a:srcRect/>
          <a:stretch/>
        </p:blipFill>
        <p:spPr>
          <a:xfrm>
            <a:off x="233675" y="6462763"/>
            <a:ext cx="365760" cy="291830"/>
          </a:xfrm>
          <a:prstGeom prst="rect">
            <a:avLst/>
          </a:prstGeom>
          <a:noFill/>
          <a:ln>
            <a:noFill/>
          </a:ln>
        </p:spPr>
      </p:pic>
      <p:sp>
        <p:nvSpPr>
          <p:cNvPr id="770" name="Google Shape;770;p48"/>
          <p:cNvSpPr txBox="1">
            <a:spLocks noGrp="1"/>
          </p:cNvSpPr>
          <p:nvPr>
            <p:ph type="title"/>
          </p:nvPr>
        </p:nvSpPr>
        <p:spPr>
          <a:xfrm>
            <a:off x="374904" y="42394"/>
            <a:ext cx="7886700" cy="531346"/>
          </a:xfrm>
          <a:prstGeom prst="rect">
            <a:avLst/>
          </a:prstGeom>
          <a:noFill/>
          <a:ln>
            <a:noFill/>
          </a:ln>
        </p:spPr>
        <p:txBody>
          <a:bodyPr spcFirstLastPara="1" wrap="square" lIns="0" tIns="45700" rIns="0" bIns="45700" anchor="t" anchorCtr="0">
            <a:normAutofit/>
          </a:bodyPr>
          <a:lstStyle>
            <a:lvl1pPr marR="0" lvl="0" algn="l" rtl="0">
              <a:spcBef>
                <a:spcPts val="0"/>
              </a:spcBef>
              <a:spcAft>
                <a:spcPts val="0"/>
              </a:spcAft>
              <a:buClr>
                <a:schemeClr val="lt1"/>
              </a:buClr>
              <a:buSzPts val="2800"/>
              <a:buFont typeface="Arial"/>
              <a:buNone/>
              <a:defRPr sz="2800" b="1" i="0" u="none" strike="noStrike" cap="non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71" name="Google Shape;771;p48"/>
          <p:cNvSpPr txBox="1">
            <a:spLocks noGrp="1"/>
          </p:cNvSpPr>
          <p:nvPr>
            <p:ph type="body" idx="1"/>
          </p:nvPr>
        </p:nvSpPr>
        <p:spPr>
          <a:xfrm>
            <a:off x="417668" y="1314784"/>
            <a:ext cx="7049932" cy="394877"/>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0"/>
              </a:spcBef>
              <a:spcAft>
                <a:spcPts val="0"/>
              </a:spcAft>
              <a:buClr>
                <a:schemeClr val="lt1"/>
              </a:buClr>
              <a:buSzPts val="2400"/>
              <a:buFont typeface="Arial"/>
              <a:buNone/>
              <a:defRPr sz="2400" b="1"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L="1371600" marR="0" lvl="2" indent="-228600" algn="l" rtl="0">
              <a:spcBef>
                <a:spcPts val="36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828800" marR="0" lvl="3"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772" name="Google Shape;772;p48"/>
          <p:cNvSpPr txBox="1">
            <a:spLocks noGrp="1"/>
          </p:cNvSpPr>
          <p:nvPr>
            <p:ph type="body" idx="2"/>
          </p:nvPr>
        </p:nvSpPr>
        <p:spPr>
          <a:xfrm>
            <a:off x="417668" y="2784996"/>
            <a:ext cx="7049932" cy="394877"/>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0"/>
              </a:spcBef>
              <a:spcAft>
                <a:spcPts val="0"/>
              </a:spcAft>
              <a:buClr>
                <a:schemeClr val="lt1"/>
              </a:buClr>
              <a:buSzPts val="2400"/>
              <a:buFont typeface="Arial"/>
              <a:buNone/>
              <a:defRPr sz="2400" b="1"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L="1371600" marR="0" lvl="2" indent="-228600" algn="l" rtl="0">
              <a:spcBef>
                <a:spcPts val="36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828800" marR="0" lvl="3"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773" name="Google Shape;773;p48"/>
          <p:cNvSpPr txBox="1">
            <a:spLocks noGrp="1"/>
          </p:cNvSpPr>
          <p:nvPr>
            <p:ph type="body" idx="3"/>
          </p:nvPr>
        </p:nvSpPr>
        <p:spPr>
          <a:xfrm>
            <a:off x="417668" y="1728243"/>
            <a:ext cx="7049932" cy="914400"/>
          </a:xfrm>
          <a:prstGeom prst="rect">
            <a:avLst/>
          </a:prstGeom>
          <a:noFill/>
          <a:ln>
            <a:noFill/>
          </a:ln>
        </p:spPr>
        <p:txBody>
          <a:bodyPr spcFirstLastPara="1" wrap="square" lIns="91425" tIns="0" rIns="91425" bIns="0" anchor="t" anchorCtr="0">
            <a:normAutofit/>
          </a:bodyPr>
          <a:lstStyle>
            <a:lvl1pPr marL="457200" marR="0" lvl="0"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2pPr>
            <a:lvl3pPr marL="1371600" marR="0" lvl="2" indent="-228600" algn="l" rtl="0">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774" name="Google Shape;774;p48"/>
          <p:cNvSpPr txBox="1">
            <a:spLocks noGrp="1"/>
          </p:cNvSpPr>
          <p:nvPr>
            <p:ph type="body" idx="4"/>
          </p:nvPr>
        </p:nvSpPr>
        <p:spPr>
          <a:xfrm>
            <a:off x="417668" y="3189491"/>
            <a:ext cx="7049932" cy="914400"/>
          </a:xfrm>
          <a:prstGeom prst="rect">
            <a:avLst/>
          </a:prstGeom>
          <a:noFill/>
          <a:ln>
            <a:noFill/>
          </a:ln>
        </p:spPr>
        <p:txBody>
          <a:bodyPr spcFirstLastPara="1" wrap="square" lIns="91425" tIns="0" rIns="91425" bIns="0" anchor="t" anchorCtr="0">
            <a:normAutofit/>
          </a:bodyPr>
          <a:lstStyle>
            <a:lvl1pPr marL="457200" marR="0" lvl="0"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2pPr>
            <a:lvl3pPr marL="1371600" marR="0" lvl="2" indent="-228600" algn="l" rtl="0">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775" name="Google Shape;775;p48"/>
          <p:cNvSpPr txBox="1"/>
          <p:nvPr/>
        </p:nvSpPr>
        <p:spPr>
          <a:xfrm>
            <a:off x="8493979" y="6445467"/>
            <a:ext cx="794877" cy="36512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lt1"/>
                </a:solidFill>
                <a:latin typeface="Arial"/>
                <a:ea typeface="Arial"/>
                <a:cs typeface="Arial"/>
                <a:sym typeface="Arial"/>
              </a:rPr>
              <a:t>   | </a:t>
            </a:r>
            <a:fld id="{00000000-1234-1234-1234-123412341234}" type="slidenum">
              <a:rPr lang="en-US" sz="1200">
                <a:solidFill>
                  <a:schemeClr val="lt1"/>
                </a:solidFill>
                <a:latin typeface="Arial"/>
                <a:ea typeface="Arial"/>
                <a:cs typeface="Arial"/>
                <a:sym typeface="Arial"/>
              </a:rPr>
              <a:t>‹#›</a:t>
            </a:fld>
            <a:endParaRPr sz="1200">
              <a:solidFill>
                <a:schemeClr val="lt1"/>
              </a:solidFill>
              <a:latin typeface="Arial"/>
              <a:ea typeface="Arial"/>
              <a:cs typeface="Arial"/>
              <a:sym typeface="Arial"/>
            </a:endParaRPr>
          </a:p>
        </p:txBody>
      </p:sp>
      <p:sp>
        <p:nvSpPr>
          <p:cNvPr id="776" name="Google Shape;776;p48"/>
          <p:cNvSpPr txBox="1">
            <a:spLocks noGrp="1"/>
          </p:cNvSpPr>
          <p:nvPr>
            <p:ph type="body" idx="5"/>
          </p:nvPr>
        </p:nvSpPr>
        <p:spPr>
          <a:xfrm>
            <a:off x="417668" y="4228314"/>
            <a:ext cx="7049932" cy="394877"/>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0"/>
              </a:spcBef>
              <a:spcAft>
                <a:spcPts val="0"/>
              </a:spcAft>
              <a:buClr>
                <a:schemeClr val="lt1"/>
              </a:buClr>
              <a:buSzPts val="2400"/>
              <a:buFont typeface="Arial"/>
              <a:buNone/>
              <a:defRPr sz="2400" b="1"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L="1371600" marR="0" lvl="2" indent="-228600" algn="l" rtl="0">
              <a:spcBef>
                <a:spcPts val="36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828800" marR="0" lvl="3"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777" name="Google Shape;777;p48"/>
          <p:cNvSpPr txBox="1">
            <a:spLocks noGrp="1"/>
          </p:cNvSpPr>
          <p:nvPr>
            <p:ph type="body" idx="6"/>
          </p:nvPr>
        </p:nvSpPr>
        <p:spPr>
          <a:xfrm>
            <a:off x="417668" y="4632809"/>
            <a:ext cx="7049932" cy="914400"/>
          </a:xfrm>
          <a:prstGeom prst="rect">
            <a:avLst/>
          </a:prstGeom>
          <a:noFill/>
          <a:ln>
            <a:noFill/>
          </a:ln>
        </p:spPr>
        <p:txBody>
          <a:bodyPr spcFirstLastPara="1" wrap="square" lIns="91425" tIns="0" rIns="91425" bIns="0" anchor="t" anchorCtr="0">
            <a:normAutofit/>
          </a:bodyPr>
          <a:lstStyle>
            <a:lvl1pPr marL="457200" marR="0" lvl="0"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2pPr>
            <a:lvl3pPr marL="1371600" marR="0" lvl="2" indent="-228600" algn="l" rtl="0">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Presenters Divider 5.8">
  <p:cSld name="Presenters Divider 5.8">
    <p:spTree>
      <p:nvGrpSpPr>
        <p:cNvPr id="1" name="Shape 778"/>
        <p:cNvGrpSpPr/>
        <p:nvPr/>
      </p:nvGrpSpPr>
      <p:grpSpPr>
        <a:xfrm>
          <a:off x="0" y="0"/>
          <a:ext cx="0" cy="0"/>
          <a:chOff x="0" y="0"/>
          <a:chExt cx="0" cy="0"/>
        </a:xfrm>
      </p:grpSpPr>
      <p:pic>
        <p:nvPicPr>
          <p:cNvPr id="779" name="Google Shape;779;p49"/>
          <p:cNvPicPr preferRelativeResize="0"/>
          <p:nvPr/>
        </p:nvPicPr>
        <p:blipFill rotWithShape="1">
          <a:blip r:embed="rId2">
            <a:alphaModFix/>
          </a:blip>
          <a:srcRect/>
          <a:stretch/>
        </p:blipFill>
        <p:spPr>
          <a:xfrm>
            <a:off x="-2" y="-1"/>
            <a:ext cx="9144000" cy="6858000"/>
          </a:xfrm>
          <a:prstGeom prst="rect">
            <a:avLst/>
          </a:prstGeom>
          <a:noFill/>
          <a:ln>
            <a:noFill/>
          </a:ln>
        </p:spPr>
      </p:pic>
      <p:sp>
        <p:nvSpPr>
          <p:cNvPr id="780" name="Google Shape;780;p49"/>
          <p:cNvSpPr/>
          <p:nvPr/>
        </p:nvSpPr>
        <p:spPr>
          <a:xfrm>
            <a:off x="395490" y="585223"/>
            <a:ext cx="45720" cy="4572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endParaRPr sz="450">
              <a:solidFill>
                <a:schemeClr val="lt1"/>
              </a:solidFill>
              <a:latin typeface="Arial"/>
              <a:ea typeface="Arial"/>
              <a:cs typeface="Arial"/>
              <a:sym typeface="Arial"/>
            </a:endParaRPr>
          </a:p>
        </p:txBody>
      </p:sp>
      <p:cxnSp>
        <p:nvCxnSpPr>
          <p:cNvPr id="781" name="Google Shape;781;p49"/>
          <p:cNvCxnSpPr/>
          <p:nvPr/>
        </p:nvCxnSpPr>
        <p:spPr>
          <a:xfrm rot="10800000">
            <a:off x="2423" y="608083"/>
            <a:ext cx="371789" cy="0"/>
          </a:xfrm>
          <a:prstGeom prst="straightConnector1">
            <a:avLst/>
          </a:prstGeom>
          <a:noFill/>
          <a:ln w="12700" cap="flat" cmpd="sng">
            <a:solidFill>
              <a:schemeClr val="lt1"/>
            </a:solidFill>
            <a:prstDash val="solid"/>
            <a:round/>
            <a:headEnd type="none" w="sm" len="sm"/>
            <a:tailEnd type="none" w="sm" len="sm"/>
          </a:ln>
        </p:spPr>
      </p:cxnSp>
      <p:cxnSp>
        <p:nvCxnSpPr>
          <p:cNvPr id="782" name="Google Shape;782;p49"/>
          <p:cNvCxnSpPr/>
          <p:nvPr/>
        </p:nvCxnSpPr>
        <p:spPr>
          <a:xfrm rot="10800000">
            <a:off x="462492" y="608083"/>
            <a:ext cx="8681508" cy="0"/>
          </a:xfrm>
          <a:prstGeom prst="straightConnector1">
            <a:avLst/>
          </a:prstGeom>
          <a:noFill/>
          <a:ln w="12700" cap="flat" cmpd="sng">
            <a:solidFill>
              <a:schemeClr val="lt1"/>
            </a:solidFill>
            <a:prstDash val="solid"/>
            <a:round/>
            <a:headEnd type="none" w="sm" len="sm"/>
            <a:tailEnd type="none" w="sm" len="sm"/>
          </a:ln>
        </p:spPr>
      </p:cxnSp>
      <p:sp>
        <p:nvSpPr>
          <p:cNvPr id="783" name="Google Shape;783;p49"/>
          <p:cNvSpPr/>
          <p:nvPr/>
        </p:nvSpPr>
        <p:spPr>
          <a:xfrm>
            <a:off x="395490" y="6297687"/>
            <a:ext cx="45720" cy="4572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784" name="Google Shape;784;p49"/>
          <p:cNvCxnSpPr/>
          <p:nvPr/>
        </p:nvCxnSpPr>
        <p:spPr>
          <a:xfrm rot="10800000">
            <a:off x="2423" y="6320547"/>
            <a:ext cx="371789" cy="0"/>
          </a:xfrm>
          <a:prstGeom prst="straightConnector1">
            <a:avLst/>
          </a:prstGeom>
          <a:noFill/>
          <a:ln w="12700" cap="flat" cmpd="sng">
            <a:solidFill>
              <a:schemeClr val="lt1"/>
            </a:solidFill>
            <a:prstDash val="solid"/>
            <a:round/>
            <a:headEnd type="none" w="sm" len="sm"/>
            <a:tailEnd type="none" w="sm" len="sm"/>
          </a:ln>
        </p:spPr>
      </p:cxnSp>
      <p:cxnSp>
        <p:nvCxnSpPr>
          <p:cNvPr id="785" name="Google Shape;785;p49"/>
          <p:cNvCxnSpPr/>
          <p:nvPr/>
        </p:nvCxnSpPr>
        <p:spPr>
          <a:xfrm rot="10800000">
            <a:off x="462492" y="6320547"/>
            <a:ext cx="8217959" cy="0"/>
          </a:xfrm>
          <a:prstGeom prst="straightConnector1">
            <a:avLst/>
          </a:prstGeom>
          <a:noFill/>
          <a:ln w="12700" cap="flat" cmpd="sng">
            <a:solidFill>
              <a:schemeClr val="lt1"/>
            </a:solidFill>
            <a:prstDash val="solid"/>
            <a:round/>
            <a:headEnd type="none" w="sm" len="sm"/>
            <a:tailEnd type="none" w="sm" len="sm"/>
          </a:ln>
        </p:spPr>
      </p:cxnSp>
      <p:sp>
        <p:nvSpPr>
          <p:cNvPr id="786" name="Google Shape;786;p49"/>
          <p:cNvSpPr/>
          <p:nvPr/>
        </p:nvSpPr>
        <p:spPr>
          <a:xfrm flipH="1">
            <a:off x="8705212" y="6297687"/>
            <a:ext cx="45720" cy="4572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787" name="Google Shape;787;p49"/>
          <p:cNvCxnSpPr/>
          <p:nvPr/>
        </p:nvCxnSpPr>
        <p:spPr>
          <a:xfrm>
            <a:off x="8772212" y="6320547"/>
            <a:ext cx="371789" cy="0"/>
          </a:xfrm>
          <a:prstGeom prst="straightConnector1">
            <a:avLst/>
          </a:prstGeom>
          <a:noFill/>
          <a:ln w="12700" cap="flat" cmpd="sng">
            <a:solidFill>
              <a:schemeClr val="lt1"/>
            </a:solidFill>
            <a:prstDash val="solid"/>
            <a:round/>
            <a:headEnd type="none" w="sm" len="sm"/>
            <a:tailEnd type="none" w="sm" len="sm"/>
          </a:ln>
        </p:spPr>
      </p:cxnSp>
      <p:pic>
        <p:nvPicPr>
          <p:cNvPr id="788" name="Google Shape;788;p49"/>
          <p:cNvPicPr preferRelativeResize="0"/>
          <p:nvPr/>
        </p:nvPicPr>
        <p:blipFill rotWithShape="1">
          <a:blip r:embed="rId3">
            <a:alphaModFix/>
          </a:blip>
          <a:srcRect/>
          <a:stretch/>
        </p:blipFill>
        <p:spPr>
          <a:xfrm>
            <a:off x="233675" y="6462763"/>
            <a:ext cx="365760" cy="291830"/>
          </a:xfrm>
          <a:prstGeom prst="rect">
            <a:avLst/>
          </a:prstGeom>
          <a:noFill/>
          <a:ln>
            <a:noFill/>
          </a:ln>
        </p:spPr>
      </p:pic>
      <p:sp>
        <p:nvSpPr>
          <p:cNvPr id="789" name="Google Shape;789;p49"/>
          <p:cNvSpPr txBox="1">
            <a:spLocks noGrp="1"/>
          </p:cNvSpPr>
          <p:nvPr>
            <p:ph type="title"/>
          </p:nvPr>
        </p:nvSpPr>
        <p:spPr>
          <a:xfrm>
            <a:off x="374904" y="42394"/>
            <a:ext cx="7886700" cy="531346"/>
          </a:xfrm>
          <a:prstGeom prst="rect">
            <a:avLst/>
          </a:prstGeom>
          <a:noFill/>
          <a:ln>
            <a:noFill/>
          </a:ln>
        </p:spPr>
        <p:txBody>
          <a:bodyPr spcFirstLastPara="1" wrap="square" lIns="0" tIns="45700" rIns="0" bIns="45700" anchor="t" anchorCtr="0">
            <a:normAutofit/>
          </a:bodyPr>
          <a:lstStyle>
            <a:lvl1pPr marR="0" lvl="0" algn="l" rtl="0">
              <a:spcBef>
                <a:spcPts val="0"/>
              </a:spcBef>
              <a:spcAft>
                <a:spcPts val="0"/>
              </a:spcAft>
              <a:buClr>
                <a:schemeClr val="lt1"/>
              </a:buClr>
              <a:buSzPts val="2800"/>
              <a:buFont typeface="Arial"/>
              <a:buNone/>
              <a:defRPr sz="2800" b="1" i="0" u="none" strike="noStrike" cap="non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90" name="Google Shape;790;p49"/>
          <p:cNvSpPr txBox="1">
            <a:spLocks noGrp="1"/>
          </p:cNvSpPr>
          <p:nvPr>
            <p:ph type="body" idx="1"/>
          </p:nvPr>
        </p:nvSpPr>
        <p:spPr>
          <a:xfrm>
            <a:off x="417668" y="1314784"/>
            <a:ext cx="7049932" cy="394877"/>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0"/>
              </a:spcBef>
              <a:spcAft>
                <a:spcPts val="0"/>
              </a:spcAft>
              <a:buClr>
                <a:schemeClr val="lt1"/>
              </a:buClr>
              <a:buSzPts val="2400"/>
              <a:buFont typeface="Arial"/>
              <a:buNone/>
              <a:defRPr sz="2400" b="1"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L="1371600" marR="0" lvl="2" indent="-228600" algn="l" rtl="0">
              <a:spcBef>
                <a:spcPts val="36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828800" marR="0" lvl="3"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791" name="Google Shape;791;p49"/>
          <p:cNvSpPr txBox="1">
            <a:spLocks noGrp="1"/>
          </p:cNvSpPr>
          <p:nvPr>
            <p:ph type="body" idx="2"/>
          </p:nvPr>
        </p:nvSpPr>
        <p:spPr>
          <a:xfrm>
            <a:off x="417668" y="2784996"/>
            <a:ext cx="7049932" cy="394877"/>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0"/>
              </a:spcBef>
              <a:spcAft>
                <a:spcPts val="0"/>
              </a:spcAft>
              <a:buClr>
                <a:schemeClr val="lt1"/>
              </a:buClr>
              <a:buSzPts val="2400"/>
              <a:buFont typeface="Arial"/>
              <a:buNone/>
              <a:defRPr sz="2400" b="1"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L="1371600" marR="0" lvl="2" indent="-228600" algn="l" rtl="0">
              <a:spcBef>
                <a:spcPts val="36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828800" marR="0" lvl="3"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792" name="Google Shape;792;p49"/>
          <p:cNvSpPr txBox="1">
            <a:spLocks noGrp="1"/>
          </p:cNvSpPr>
          <p:nvPr>
            <p:ph type="body" idx="3"/>
          </p:nvPr>
        </p:nvSpPr>
        <p:spPr>
          <a:xfrm>
            <a:off x="417668" y="1728243"/>
            <a:ext cx="7049932" cy="914400"/>
          </a:xfrm>
          <a:prstGeom prst="rect">
            <a:avLst/>
          </a:prstGeom>
          <a:noFill/>
          <a:ln>
            <a:noFill/>
          </a:ln>
        </p:spPr>
        <p:txBody>
          <a:bodyPr spcFirstLastPara="1" wrap="square" lIns="91425" tIns="0" rIns="91425" bIns="0" anchor="t" anchorCtr="0">
            <a:normAutofit/>
          </a:bodyPr>
          <a:lstStyle>
            <a:lvl1pPr marL="457200" marR="0" lvl="0"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2pPr>
            <a:lvl3pPr marL="1371600" marR="0" lvl="2" indent="-228600" algn="l" rtl="0">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793" name="Google Shape;793;p49"/>
          <p:cNvSpPr txBox="1">
            <a:spLocks noGrp="1"/>
          </p:cNvSpPr>
          <p:nvPr>
            <p:ph type="body" idx="4"/>
          </p:nvPr>
        </p:nvSpPr>
        <p:spPr>
          <a:xfrm>
            <a:off x="417668" y="3189491"/>
            <a:ext cx="7049932" cy="914400"/>
          </a:xfrm>
          <a:prstGeom prst="rect">
            <a:avLst/>
          </a:prstGeom>
          <a:noFill/>
          <a:ln>
            <a:noFill/>
          </a:ln>
        </p:spPr>
        <p:txBody>
          <a:bodyPr spcFirstLastPara="1" wrap="square" lIns="91425" tIns="0" rIns="91425" bIns="0" anchor="t" anchorCtr="0">
            <a:normAutofit/>
          </a:bodyPr>
          <a:lstStyle>
            <a:lvl1pPr marL="457200" marR="0" lvl="0"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2pPr>
            <a:lvl3pPr marL="1371600" marR="0" lvl="2" indent="-228600" algn="l" rtl="0">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794" name="Google Shape;794;p49"/>
          <p:cNvSpPr txBox="1"/>
          <p:nvPr/>
        </p:nvSpPr>
        <p:spPr>
          <a:xfrm>
            <a:off x="8493979" y="6445467"/>
            <a:ext cx="794877" cy="36512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lt1"/>
                </a:solidFill>
                <a:latin typeface="Arial"/>
                <a:ea typeface="Arial"/>
                <a:cs typeface="Arial"/>
                <a:sym typeface="Arial"/>
              </a:rPr>
              <a:t>   | </a:t>
            </a:r>
            <a:fld id="{00000000-1234-1234-1234-123412341234}" type="slidenum">
              <a:rPr lang="en-US" sz="1200">
                <a:solidFill>
                  <a:schemeClr val="lt1"/>
                </a:solidFill>
                <a:latin typeface="Arial"/>
                <a:ea typeface="Arial"/>
                <a:cs typeface="Arial"/>
                <a:sym typeface="Arial"/>
              </a:rPr>
              <a:t>‹#›</a:t>
            </a:fld>
            <a:endParaRPr sz="1200">
              <a:solidFill>
                <a:schemeClr val="lt1"/>
              </a:solidFill>
              <a:latin typeface="Arial"/>
              <a:ea typeface="Arial"/>
              <a:cs typeface="Arial"/>
              <a:sym typeface="Arial"/>
            </a:endParaRPr>
          </a:p>
        </p:txBody>
      </p:sp>
      <p:sp>
        <p:nvSpPr>
          <p:cNvPr id="795" name="Google Shape;795;p49"/>
          <p:cNvSpPr txBox="1">
            <a:spLocks noGrp="1"/>
          </p:cNvSpPr>
          <p:nvPr>
            <p:ph type="body" idx="5"/>
          </p:nvPr>
        </p:nvSpPr>
        <p:spPr>
          <a:xfrm>
            <a:off x="417668" y="4228314"/>
            <a:ext cx="7049932" cy="394877"/>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0"/>
              </a:spcBef>
              <a:spcAft>
                <a:spcPts val="0"/>
              </a:spcAft>
              <a:buClr>
                <a:schemeClr val="lt1"/>
              </a:buClr>
              <a:buSzPts val="2400"/>
              <a:buFont typeface="Arial"/>
              <a:buNone/>
              <a:defRPr sz="2400" b="1"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L="1371600" marR="0" lvl="2" indent="-228600" algn="l" rtl="0">
              <a:spcBef>
                <a:spcPts val="36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828800" marR="0" lvl="3"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796" name="Google Shape;796;p49"/>
          <p:cNvSpPr txBox="1">
            <a:spLocks noGrp="1"/>
          </p:cNvSpPr>
          <p:nvPr>
            <p:ph type="body" idx="6"/>
          </p:nvPr>
        </p:nvSpPr>
        <p:spPr>
          <a:xfrm>
            <a:off x="417668" y="4632809"/>
            <a:ext cx="7049932" cy="914400"/>
          </a:xfrm>
          <a:prstGeom prst="rect">
            <a:avLst/>
          </a:prstGeom>
          <a:noFill/>
          <a:ln>
            <a:noFill/>
          </a:ln>
        </p:spPr>
        <p:txBody>
          <a:bodyPr spcFirstLastPara="1" wrap="square" lIns="91425" tIns="0" rIns="91425" bIns="0" anchor="t" anchorCtr="0">
            <a:normAutofit/>
          </a:bodyPr>
          <a:lstStyle>
            <a:lvl1pPr marL="457200" marR="0" lvl="0"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1pPr>
            <a:lvl2pPr marL="914400" marR="0" lvl="1" indent="-228600" algn="l" rtl="0">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2pPr>
            <a:lvl3pPr marL="1371600" marR="0" lvl="2" indent="-228600" algn="l" rtl="0">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2_Engage with ICANN White">
  <p:cSld name="2_Engage with ICANN White">
    <p:spTree>
      <p:nvGrpSpPr>
        <p:cNvPr id="1" name="Shape 797"/>
        <p:cNvGrpSpPr/>
        <p:nvPr/>
      </p:nvGrpSpPr>
      <p:grpSpPr>
        <a:xfrm>
          <a:off x="0" y="0"/>
          <a:ext cx="0" cy="0"/>
          <a:chOff x="0" y="0"/>
          <a:chExt cx="0" cy="0"/>
        </a:xfrm>
      </p:grpSpPr>
      <p:sp>
        <p:nvSpPr>
          <p:cNvPr id="798" name="Google Shape;798;p50"/>
          <p:cNvSpPr/>
          <p:nvPr/>
        </p:nvSpPr>
        <p:spPr>
          <a:xfrm>
            <a:off x="2313656" y="685226"/>
            <a:ext cx="6830343" cy="1864933"/>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Arial"/>
              <a:ea typeface="Arial"/>
              <a:cs typeface="Arial"/>
              <a:sym typeface="Arial"/>
            </a:endParaRPr>
          </a:p>
        </p:txBody>
      </p:sp>
      <p:sp>
        <p:nvSpPr>
          <p:cNvPr id="799" name="Google Shape;799;p50"/>
          <p:cNvSpPr txBox="1"/>
          <p:nvPr/>
        </p:nvSpPr>
        <p:spPr>
          <a:xfrm>
            <a:off x="2543490" y="1552703"/>
            <a:ext cx="6600509" cy="329885"/>
          </a:xfrm>
          <a:prstGeom prst="rect">
            <a:avLst/>
          </a:prstGeom>
          <a:noFill/>
          <a:ln>
            <a:noFill/>
          </a:ln>
        </p:spPr>
        <p:txBody>
          <a:bodyPr spcFirstLastPara="1" wrap="square" lIns="0" tIns="0" rIns="0" bIns="0" anchor="t" anchorCtr="0">
            <a:normAutofit/>
          </a:bodyPr>
          <a:lstStyle/>
          <a:p>
            <a:pPr marL="0" marR="0" lvl="0" indent="0" algn="l" rtl="0">
              <a:spcBef>
                <a:spcPts val="0"/>
              </a:spcBef>
              <a:spcAft>
                <a:spcPts val="0"/>
              </a:spcAft>
              <a:buNone/>
            </a:pPr>
            <a:r>
              <a:rPr lang="en-US" sz="2000">
                <a:solidFill>
                  <a:schemeClr val="lt1"/>
                </a:solidFill>
                <a:latin typeface="Arial"/>
                <a:ea typeface="Arial"/>
                <a:cs typeface="Arial"/>
                <a:sym typeface="Arial"/>
              </a:rPr>
              <a:t>Visit us at </a:t>
            </a:r>
            <a:r>
              <a:rPr lang="en-US" sz="2000" b="1">
                <a:solidFill>
                  <a:schemeClr val="lt1"/>
                </a:solidFill>
                <a:latin typeface="Arial"/>
                <a:ea typeface="Arial"/>
                <a:cs typeface="Arial"/>
                <a:sym typeface="Arial"/>
              </a:rPr>
              <a:t>icann.org</a:t>
            </a:r>
            <a:endParaRPr/>
          </a:p>
        </p:txBody>
      </p:sp>
      <p:sp>
        <p:nvSpPr>
          <p:cNvPr id="800" name="Google Shape;800;p50"/>
          <p:cNvSpPr txBox="1"/>
          <p:nvPr/>
        </p:nvSpPr>
        <p:spPr>
          <a:xfrm>
            <a:off x="2543490" y="1049146"/>
            <a:ext cx="5230690" cy="325949"/>
          </a:xfrm>
          <a:prstGeom prst="rect">
            <a:avLst/>
          </a:prstGeom>
          <a:noFill/>
          <a:ln>
            <a:noFill/>
          </a:ln>
        </p:spPr>
        <p:txBody>
          <a:bodyPr spcFirstLastPara="1" wrap="square" lIns="0" tIns="0" rIns="0" bIns="0" anchor="t" anchorCtr="0">
            <a:normAutofit fontScale="92500" lnSpcReduction="10000"/>
          </a:bodyPr>
          <a:lstStyle/>
          <a:p>
            <a:pPr marL="0" marR="0" lvl="0" indent="0" algn="l" rtl="0">
              <a:lnSpc>
                <a:spcPct val="90000"/>
              </a:lnSpc>
              <a:spcBef>
                <a:spcPts val="0"/>
              </a:spcBef>
              <a:spcAft>
                <a:spcPts val="0"/>
              </a:spcAft>
              <a:buNone/>
            </a:pPr>
            <a:r>
              <a:rPr lang="en-US" sz="2700" b="1">
                <a:solidFill>
                  <a:schemeClr val="lt1"/>
                </a:solidFill>
                <a:latin typeface="Arial"/>
                <a:ea typeface="Arial"/>
                <a:cs typeface="Arial"/>
                <a:sym typeface="Arial"/>
              </a:rPr>
              <a:t>Thank You and Questions</a:t>
            </a:r>
            <a:endParaRPr/>
          </a:p>
        </p:txBody>
      </p:sp>
      <p:sp>
        <p:nvSpPr>
          <p:cNvPr id="801" name="Google Shape;801;p50"/>
          <p:cNvSpPr/>
          <p:nvPr/>
        </p:nvSpPr>
        <p:spPr>
          <a:xfrm>
            <a:off x="2" y="685226"/>
            <a:ext cx="2232955" cy="1864933"/>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Arial"/>
              <a:ea typeface="Arial"/>
              <a:cs typeface="Arial"/>
              <a:sym typeface="Arial"/>
            </a:endParaRPr>
          </a:p>
        </p:txBody>
      </p:sp>
      <p:pic>
        <p:nvPicPr>
          <p:cNvPr id="802" name="Google Shape;802;p50" descr="ICANN_Logo_W.eps"/>
          <p:cNvPicPr preferRelativeResize="0"/>
          <p:nvPr/>
        </p:nvPicPr>
        <p:blipFill rotWithShape="1">
          <a:blip r:embed="rId2">
            <a:alphaModFix/>
          </a:blip>
          <a:srcRect/>
          <a:stretch/>
        </p:blipFill>
        <p:spPr>
          <a:xfrm>
            <a:off x="161983" y="871077"/>
            <a:ext cx="1962493" cy="1523172"/>
          </a:xfrm>
          <a:prstGeom prst="rect">
            <a:avLst/>
          </a:prstGeom>
          <a:noFill/>
          <a:ln>
            <a:noFill/>
          </a:ln>
        </p:spPr>
      </p:pic>
      <p:sp>
        <p:nvSpPr>
          <p:cNvPr id="803" name="Google Shape;803;p50"/>
          <p:cNvSpPr txBox="1">
            <a:spLocks noGrp="1"/>
          </p:cNvSpPr>
          <p:nvPr>
            <p:ph type="body" idx="1"/>
          </p:nvPr>
        </p:nvSpPr>
        <p:spPr>
          <a:xfrm>
            <a:off x="2543490" y="1865312"/>
            <a:ext cx="5973449" cy="346541"/>
          </a:xfrm>
          <a:prstGeom prst="rect">
            <a:avLst/>
          </a:prstGeom>
          <a:noFill/>
          <a:ln>
            <a:noFill/>
          </a:ln>
        </p:spPr>
        <p:txBody>
          <a:bodyPr spcFirstLastPara="1" wrap="square" lIns="0" tIns="0" rIns="0" bIns="0" anchor="t" anchorCtr="0">
            <a:normAutofit/>
          </a:bodyPr>
          <a:lstStyle>
            <a:lvl1pPr marL="457200" marR="0" lvl="0" indent="-228600" algn="l" rtl="0">
              <a:spcBef>
                <a:spcPts val="400"/>
              </a:spcBef>
              <a:spcAft>
                <a:spcPts val="0"/>
              </a:spcAft>
              <a:buClr>
                <a:schemeClr val="lt1"/>
              </a:buClr>
              <a:buSzPts val="2000"/>
              <a:buFont typeface="Arial"/>
              <a:buNone/>
              <a:defRPr sz="2000" b="0" i="0" u="none" strike="noStrike" cap="none">
                <a:solidFill>
                  <a:schemeClr val="lt1"/>
                </a:solidFill>
                <a:latin typeface="Arial"/>
                <a:ea typeface="Arial"/>
                <a:cs typeface="Arial"/>
                <a:sym typeface="Arial"/>
              </a:defRPr>
            </a:lvl1pPr>
            <a:lvl2pPr marL="914400" marR="0" lvl="1" indent="-228600" algn="l" rtl="0">
              <a:spcBef>
                <a:spcPts val="400"/>
              </a:spcBef>
              <a:spcAft>
                <a:spcPts val="0"/>
              </a:spcAft>
              <a:buClr>
                <a:schemeClr val="lt1"/>
              </a:buClr>
              <a:buSzPts val="2000"/>
              <a:buFont typeface="Arial"/>
              <a:buNone/>
              <a:defRPr sz="2000" b="0" i="0" u="none" strike="noStrike" cap="none">
                <a:solidFill>
                  <a:schemeClr val="lt1"/>
                </a:solidFill>
                <a:latin typeface="Arial"/>
                <a:ea typeface="Arial"/>
                <a:cs typeface="Arial"/>
                <a:sym typeface="Arial"/>
              </a:defRPr>
            </a:lvl2pPr>
            <a:lvl3pPr marL="1371600" marR="0" lvl="2" indent="-228600" algn="l" rtl="0">
              <a:spcBef>
                <a:spcPts val="400"/>
              </a:spcBef>
              <a:spcAft>
                <a:spcPts val="0"/>
              </a:spcAft>
              <a:buClr>
                <a:schemeClr val="lt1"/>
              </a:buClr>
              <a:buSzPts val="2000"/>
              <a:buFont typeface="Arial"/>
              <a:buNone/>
              <a:defRPr sz="2000" b="0" i="0" u="none" strike="noStrike" cap="none">
                <a:solidFill>
                  <a:schemeClr val="lt1"/>
                </a:solidFill>
                <a:latin typeface="Arial"/>
                <a:ea typeface="Arial"/>
                <a:cs typeface="Arial"/>
                <a:sym typeface="Arial"/>
              </a:defRPr>
            </a:lvl3pPr>
            <a:lvl4pPr marL="1828800" marR="0" lvl="3" indent="-228600" algn="l" rtl="0">
              <a:spcBef>
                <a:spcPts val="400"/>
              </a:spcBef>
              <a:spcAft>
                <a:spcPts val="0"/>
              </a:spcAft>
              <a:buClr>
                <a:schemeClr val="lt1"/>
              </a:buClr>
              <a:buSzPts val="2000"/>
              <a:buFont typeface="Arial"/>
              <a:buNone/>
              <a:defRPr sz="2000" b="0" i="0" u="none" strike="noStrike" cap="none">
                <a:solidFill>
                  <a:schemeClr val="lt1"/>
                </a:solidFill>
                <a:latin typeface="Arial"/>
                <a:ea typeface="Arial"/>
                <a:cs typeface="Arial"/>
                <a:sym typeface="Arial"/>
              </a:defRPr>
            </a:lvl4pPr>
            <a:lvl5pPr marL="2286000" marR="0" lvl="4" indent="-228600" algn="l" rtl="0">
              <a:spcBef>
                <a:spcPts val="400"/>
              </a:spcBef>
              <a:spcAft>
                <a:spcPts val="0"/>
              </a:spcAft>
              <a:buClr>
                <a:schemeClr val="lt1"/>
              </a:buClr>
              <a:buSzPts val="2000"/>
              <a:buFont typeface="Arial"/>
              <a:buNone/>
              <a:defRPr sz="2000" b="0" i="0" u="none" strike="noStrike" cap="none">
                <a:solidFill>
                  <a:schemeClr val="lt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804" name="Google Shape;804;p50"/>
          <p:cNvSpPr txBox="1">
            <a:spLocks noGrp="1"/>
          </p:cNvSpPr>
          <p:nvPr>
            <p:ph type="title"/>
          </p:nvPr>
        </p:nvSpPr>
        <p:spPr>
          <a:xfrm>
            <a:off x="374904" y="42394"/>
            <a:ext cx="7886700" cy="531346"/>
          </a:xfrm>
          <a:prstGeom prst="rect">
            <a:avLst/>
          </a:prstGeom>
          <a:noFill/>
          <a:ln>
            <a:noFill/>
          </a:ln>
        </p:spPr>
        <p:txBody>
          <a:bodyPr spcFirstLastPara="1" wrap="square" lIns="0" tIns="45700" rIns="0" bIns="45700" anchor="t" anchorCtr="0">
            <a:normAutofit/>
          </a:bodyPr>
          <a:lstStyle>
            <a:lvl1pPr marR="0" lvl="0" algn="l" rtl="0">
              <a:spcBef>
                <a:spcPts val="0"/>
              </a:spcBef>
              <a:spcAft>
                <a:spcPts val="0"/>
              </a:spcAft>
              <a:buClr>
                <a:srgbClr val="0B3458"/>
              </a:buClr>
              <a:buSzPts val="2800"/>
              <a:buFont typeface="Arial"/>
              <a:buNone/>
              <a:defRPr sz="2800" b="1" i="0" u="none" strike="noStrike" cap="none">
                <a:solidFill>
                  <a:srgbClr val="0B3458"/>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grpSp>
        <p:nvGrpSpPr>
          <p:cNvPr id="805" name="Google Shape;805;p50"/>
          <p:cNvGrpSpPr/>
          <p:nvPr/>
        </p:nvGrpSpPr>
        <p:grpSpPr>
          <a:xfrm>
            <a:off x="2543489" y="3169143"/>
            <a:ext cx="6809361" cy="2600048"/>
            <a:chOff x="2543489" y="3169143"/>
            <a:chExt cx="6809361" cy="2600048"/>
          </a:xfrm>
        </p:grpSpPr>
        <p:grpSp>
          <p:nvGrpSpPr>
            <p:cNvPr id="806" name="Google Shape;806;p50"/>
            <p:cNvGrpSpPr/>
            <p:nvPr/>
          </p:nvGrpSpPr>
          <p:grpSpPr>
            <a:xfrm>
              <a:off x="2543489" y="5403431"/>
              <a:ext cx="3416667" cy="365760"/>
              <a:chOff x="5325979" y="4715893"/>
              <a:chExt cx="3416667" cy="365760"/>
            </a:xfrm>
          </p:grpSpPr>
          <p:sp>
            <p:nvSpPr>
              <p:cNvPr id="807" name="Google Shape;807;p50"/>
              <p:cNvSpPr txBox="1"/>
              <p:nvPr/>
            </p:nvSpPr>
            <p:spPr>
              <a:xfrm>
                <a:off x="5793339" y="4734885"/>
                <a:ext cx="2949307" cy="339725"/>
              </a:xfrm>
              <a:prstGeom prst="rect">
                <a:avLst/>
              </a:prstGeom>
              <a:noFill/>
              <a:ln>
                <a:noFill/>
              </a:ln>
            </p:spPr>
            <p:txBody>
              <a:bodyPr spcFirstLastPara="1" wrap="square" lIns="0" tIns="0" rIns="0" bIns="0" anchor="ctr" anchorCtr="0">
                <a:noAutofit/>
              </a:bodyPr>
              <a:lstStyle/>
              <a:p>
                <a:pPr marL="0" marR="0" lvl="0" indent="0" algn="l" rtl="0">
                  <a:lnSpc>
                    <a:spcPct val="90000"/>
                  </a:lnSpc>
                  <a:spcBef>
                    <a:spcPts val="0"/>
                  </a:spcBef>
                  <a:spcAft>
                    <a:spcPts val="0"/>
                  </a:spcAft>
                  <a:buClr>
                    <a:srgbClr val="0A304B"/>
                  </a:buClr>
                  <a:buSzPts val="1400"/>
                  <a:buFont typeface="Arial"/>
                  <a:buNone/>
                </a:pPr>
                <a:r>
                  <a:rPr lang="en-US" sz="1400" u="sng">
                    <a:solidFill>
                      <a:schemeClr val="hlink"/>
                    </a:solidFill>
                    <a:latin typeface="Arial"/>
                    <a:ea typeface="Arial"/>
                    <a:cs typeface="Arial"/>
                    <a:sym typeface="Arial"/>
                    <a:hlinkClick r:id="rId3"/>
                  </a:rPr>
                  <a:t>flickr.com/icann</a:t>
                </a:r>
                <a:endParaRPr sz="1400">
                  <a:solidFill>
                    <a:srgbClr val="0A304B"/>
                  </a:solidFill>
                  <a:latin typeface="Arial"/>
                  <a:ea typeface="Arial"/>
                  <a:cs typeface="Arial"/>
                  <a:sym typeface="Arial"/>
                </a:endParaRPr>
              </a:p>
            </p:txBody>
          </p:sp>
          <p:pic>
            <p:nvPicPr>
              <p:cNvPr id="808" name="Google Shape;808;p50" descr="1420947842_social_style_3_flikr-128.png">
                <a:hlinkClick r:id="rId4"/>
              </p:cNvPr>
              <p:cNvPicPr preferRelativeResize="0"/>
              <p:nvPr/>
            </p:nvPicPr>
            <p:blipFill rotWithShape="1">
              <a:blip r:embed="rId5">
                <a:alphaModFix/>
              </a:blip>
              <a:srcRect/>
              <a:stretch/>
            </p:blipFill>
            <p:spPr>
              <a:xfrm>
                <a:off x="5325979" y="4715893"/>
                <a:ext cx="365760" cy="365760"/>
              </a:xfrm>
              <a:prstGeom prst="rect">
                <a:avLst/>
              </a:prstGeom>
              <a:noFill/>
              <a:ln>
                <a:noFill/>
              </a:ln>
            </p:spPr>
          </p:pic>
        </p:grpSp>
        <p:grpSp>
          <p:nvGrpSpPr>
            <p:cNvPr id="809" name="Google Shape;809;p50"/>
            <p:cNvGrpSpPr/>
            <p:nvPr/>
          </p:nvGrpSpPr>
          <p:grpSpPr>
            <a:xfrm>
              <a:off x="5716248" y="3169143"/>
              <a:ext cx="3636602" cy="365760"/>
              <a:chOff x="1235726" y="5571713"/>
              <a:chExt cx="3636602" cy="365760"/>
            </a:xfrm>
          </p:grpSpPr>
          <p:sp>
            <p:nvSpPr>
              <p:cNvPr id="810" name="Google Shape;810;p50"/>
              <p:cNvSpPr txBox="1"/>
              <p:nvPr/>
            </p:nvSpPr>
            <p:spPr>
              <a:xfrm>
                <a:off x="1703086" y="5592033"/>
                <a:ext cx="3169242" cy="339725"/>
              </a:xfrm>
              <a:prstGeom prst="rect">
                <a:avLst/>
              </a:prstGeom>
              <a:noFill/>
              <a:ln>
                <a:noFill/>
              </a:ln>
            </p:spPr>
            <p:txBody>
              <a:bodyPr spcFirstLastPara="1" wrap="square" lIns="0" tIns="0" rIns="0" bIns="0" anchor="ctr" anchorCtr="0">
                <a:noAutofit/>
              </a:bodyPr>
              <a:lstStyle/>
              <a:p>
                <a:pPr marL="0" marR="0" lvl="0" indent="0" algn="l" rtl="0">
                  <a:lnSpc>
                    <a:spcPct val="90000"/>
                  </a:lnSpc>
                  <a:spcBef>
                    <a:spcPts val="0"/>
                  </a:spcBef>
                  <a:spcAft>
                    <a:spcPts val="0"/>
                  </a:spcAft>
                  <a:buClr>
                    <a:srgbClr val="0A304B"/>
                  </a:buClr>
                  <a:buSzPts val="1400"/>
                  <a:buFont typeface="Arial"/>
                  <a:buNone/>
                </a:pPr>
                <a:r>
                  <a:rPr lang="en-US" sz="1400" u="sng">
                    <a:solidFill>
                      <a:schemeClr val="hlink"/>
                    </a:solidFill>
                    <a:latin typeface="Arial"/>
                    <a:ea typeface="Arial"/>
                    <a:cs typeface="Arial"/>
                    <a:sym typeface="Arial"/>
                    <a:hlinkClick r:id="rId6"/>
                  </a:rPr>
                  <a:t>linkedin/company/icann</a:t>
                </a:r>
                <a:endParaRPr sz="1400">
                  <a:solidFill>
                    <a:srgbClr val="0A304B"/>
                  </a:solidFill>
                  <a:latin typeface="Arial"/>
                  <a:ea typeface="Arial"/>
                  <a:cs typeface="Arial"/>
                  <a:sym typeface="Arial"/>
                </a:endParaRPr>
              </a:p>
            </p:txBody>
          </p:sp>
          <p:pic>
            <p:nvPicPr>
              <p:cNvPr id="811" name="Google Shape;811;p50" descr="1420948164_social_style_3_in-128.png">
                <a:hlinkClick r:id="rId7"/>
              </p:cNvPr>
              <p:cNvPicPr preferRelativeResize="0"/>
              <p:nvPr/>
            </p:nvPicPr>
            <p:blipFill rotWithShape="1">
              <a:blip r:embed="rId8">
                <a:alphaModFix/>
              </a:blip>
              <a:srcRect/>
              <a:stretch/>
            </p:blipFill>
            <p:spPr>
              <a:xfrm>
                <a:off x="1235726" y="5571713"/>
                <a:ext cx="365760" cy="365760"/>
              </a:xfrm>
              <a:prstGeom prst="rect">
                <a:avLst/>
              </a:prstGeom>
              <a:noFill/>
              <a:ln>
                <a:noFill/>
              </a:ln>
            </p:spPr>
          </p:pic>
        </p:grpSp>
        <p:grpSp>
          <p:nvGrpSpPr>
            <p:cNvPr id="812" name="Google Shape;812;p50"/>
            <p:cNvGrpSpPr/>
            <p:nvPr/>
          </p:nvGrpSpPr>
          <p:grpSpPr>
            <a:xfrm>
              <a:off x="2543489" y="3169143"/>
              <a:ext cx="2809587" cy="365760"/>
              <a:chOff x="1235726" y="3073176"/>
              <a:chExt cx="2809587" cy="365760"/>
            </a:xfrm>
          </p:grpSpPr>
          <p:sp>
            <p:nvSpPr>
              <p:cNvPr id="813" name="Google Shape;813;p50"/>
              <p:cNvSpPr txBox="1"/>
              <p:nvPr/>
            </p:nvSpPr>
            <p:spPr>
              <a:xfrm>
                <a:off x="1703087" y="3093496"/>
                <a:ext cx="2342226" cy="339725"/>
              </a:xfrm>
              <a:prstGeom prst="rect">
                <a:avLst/>
              </a:prstGeom>
              <a:noFill/>
              <a:ln>
                <a:noFill/>
              </a:ln>
            </p:spPr>
            <p:txBody>
              <a:bodyPr spcFirstLastPara="1" wrap="square" lIns="0" tIns="0" rIns="0" bIns="0" anchor="ctr" anchorCtr="0">
                <a:noAutofit/>
              </a:bodyPr>
              <a:lstStyle/>
              <a:p>
                <a:pPr marL="0" marR="0" lvl="0" indent="0" algn="l" rtl="0">
                  <a:lnSpc>
                    <a:spcPct val="90000"/>
                  </a:lnSpc>
                  <a:spcBef>
                    <a:spcPts val="0"/>
                  </a:spcBef>
                  <a:spcAft>
                    <a:spcPts val="0"/>
                  </a:spcAft>
                  <a:buClr>
                    <a:srgbClr val="0A304B"/>
                  </a:buClr>
                  <a:buSzPts val="1400"/>
                  <a:buFont typeface="Arial"/>
                  <a:buNone/>
                </a:pPr>
                <a:r>
                  <a:rPr lang="en-US" sz="1400" u="sng">
                    <a:solidFill>
                      <a:schemeClr val="hlink"/>
                    </a:solidFill>
                    <a:latin typeface="Arial"/>
                    <a:ea typeface="Arial"/>
                    <a:cs typeface="Arial"/>
                    <a:sym typeface="Arial"/>
                    <a:hlinkClick r:id="rId9"/>
                  </a:rPr>
                  <a:t>@icann</a:t>
                </a:r>
                <a:endParaRPr sz="1400">
                  <a:solidFill>
                    <a:srgbClr val="0A304B"/>
                  </a:solidFill>
                  <a:latin typeface="Arial"/>
                  <a:ea typeface="Arial"/>
                  <a:cs typeface="Arial"/>
                  <a:sym typeface="Arial"/>
                </a:endParaRPr>
              </a:p>
            </p:txBody>
          </p:sp>
          <p:pic>
            <p:nvPicPr>
              <p:cNvPr id="814" name="Google Shape;814;p50" descr="1420948433_social_style_3_twiter-128.png">
                <a:hlinkClick r:id="rId10"/>
              </p:cNvPr>
              <p:cNvPicPr preferRelativeResize="0"/>
              <p:nvPr/>
            </p:nvPicPr>
            <p:blipFill rotWithShape="1">
              <a:blip r:embed="rId11">
                <a:alphaModFix/>
              </a:blip>
              <a:srcRect/>
              <a:stretch/>
            </p:blipFill>
            <p:spPr>
              <a:xfrm>
                <a:off x="1235726" y="3073176"/>
                <a:ext cx="365760" cy="365760"/>
              </a:xfrm>
              <a:prstGeom prst="rect">
                <a:avLst/>
              </a:prstGeom>
              <a:noFill/>
              <a:ln>
                <a:noFill/>
              </a:ln>
            </p:spPr>
          </p:pic>
        </p:grpSp>
        <p:grpSp>
          <p:nvGrpSpPr>
            <p:cNvPr id="815" name="Google Shape;815;p50"/>
            <p:cNvGrpSpPr/>
            <p:nvPr/>
          </p:nvGrpSpPr>
          <p:grpSpPr>
            <a:xfrm>
              <a:off x="2543489" y="3913906"/>
              <a:ext cx="3730320" cy="365760"/>
              <a:chOff x="1235727" y="3892739"/>
              <a:chExt cx="3730320" cy="365760"/>
            </a:xfrm>
          </p:grpSpPr>
          <p:sp>
            <p:nvSpPr>
              <p:cNvPr id="816" name="Google Shape;816;p50"/>
              <p:cNvSpPr txBox="1"/>
              <p:nvPr/>
            </p:nvSpPr>
            <p:spPr>
              <a:xfrm>
                <a:off x="1703086" y="3913059"/>
                <a:ext cx="3262961" cy="339725"/>
              </a:xfrm>
              <a:prstGeom prst="rect">
                <a:avLst/>
              </a:prstGeom>
              <a:noFill/>
              <a:ln>
                <a:noFill/>
              </a:ln>
            </p:spPr>
            <p:txBody>
              <a:bodyPr spcFirstLastPara="1" wrap="square" lIns="0" tIns="0" rIns="0" bIns="0" anchor="ctr" anchorCtr="0">
                <a:noAutofit/>
              </a:bodyPr>
              <a:lstStyle/>
              <a:p>
                <a:pPr marL="0" marR="0" lvl="0" indent="0" algn="l" rtl="0">
                  <a:lnSpc>
                    <a:spcPct val="90000"/>
                  </a:lnSpc>
                  <a:spcBef>
                    <a:spcPts val="0"/>
                  </a:spcBef>
                  <a:spcAft>
                    <a:spcPts val="0"/>
                  </a:spcAft>
                  <a:buClr>
                    <a:srgbClr val="0A304B"/>
                  </a:buClr>
                  <a:buSzPts val="1400"/>
                  <a:buFont typeface="Arial"/>
                  <a:buNone/>
                </a:pPr>
                <a:r>
                  <a:rPr lang="en-US" sz="1400" u="sng">
                    <a:solidFill>
                      <a:schemeClr val="hlink"/>
                    </a:solidFill>
                    <a:latin typeface="Arial"/>
                    <a:ea typeface="Arial"/>
                    <a:cs typeface="Arial"/>
                    <a:sym typeface="Arial"/>
                    <a:hlinkClick r:id="rId12"/>
                  </a:rPr>
                  <a:t>facebook.com/icannorg </a:t>
                </a:r>
                <a:endParaRPr sz="1400">
                  <a:solidFill>
                    <a:srgbClr val="0A304B"/>
                  </a:solidFill>
                  <a:latin typeface="Arial"/>
                  <a:ea typeface="Arial"/>
                  <a:cs typeface="Arial"/>
                  <a:sym typeface="Arial"/>
                </a:endParaRPr>
              </a:p>
            </p:txBody>
          </p:sp>
          <p:pic>
            <p:nvPicPr>
              <p:cNvPr id="817" name="Google Shape;817;p50" descr="1420948141_social_style_3_facebook-128.png">
                <a:hlinkClick r:id="rId13"/>
              </p:cNvPr>
              <p:cNvPicPr preferRelativeResize="0"/>
              <p:nvPr/>
            </p:nvPicPr>
            <p:blipFill rotWithShape="1">
              <a:blip r:embed="rId14">
                <a:alphaModFix/>
              </a:blip>
              <a:srcRect/>
              <a:stretch/>
            </p:blipFill>
            <p:spPr>
              <a:xfrm>
                <a:off x="1235727" y="3892739"/>
                <a:ext cx="365760" cy="365760"/>
              </a:xfrm>
              <a:prstGeom prst="rect">
                <a:avLst/>
              </a:prstGeom>
              <a:noFill/>
              <a:ln>
                <a:noFill/>
              </a:ln>
            </p:spPr>
          </p:pic>
        </p:grpSp>
        <p:grpSp>
          <p:nvGrpSpPr>
            <p:cNvPr id="818" name="Google Shape;818;p50"/>
            <p:cNvGrpSpPr/>
            <p:nvPr/>
          </p:nvGrpSpPr>
          <p:grpSpPr>
            <a:xfrm>
              <a:off x="2543489" y="4658669"/>
              <a:ext cx="3636602" cy="365760"/>
              <a:chOff x="1235726" y="4721075"/>
              <a:chExt cx="3636602" cy="365760"/>
            </a:xfrm>
          </p:grpSpPr>
          <p:pic>
            <p:nvPicPr>
              <p:cNvPr id="819" name="Google Shape;819;p50" descr="1420948149_social_style_3_youtube-128.png">
                <a:hlinkClick r:id="rId15"/>
              </p:cNvPr>
              <p:cNvPicPr preferRelativeResize="0"/>
              <p:nvPr/>
            </p:nvPicPr>
            <p:blipFill rotWithShape="1">
              <a:blip r:embed="rId16">
                <a:alphaModFix/>
              </a:blip>
              <a:srcRect/>
              <a:stretch/>
            </p:blipFill>
            <p:spPr>
              <a:xfrm>
                <a:off x="1235726" y="4721075"/>
                <a:ext cx="365760" cy="365760"/>
              </a:xfrm>
              <a:prstGeom prst="rect">
                <a:avLst/>
              </a:prstGeom>
              <a:noFill/>
              <a:ln>
                <a:noFill/>
              </a:ln>
            </p:spPr>
          </p:pic>
          <p:sp>
            <p:nvSpPr>
              <p:cNvPr id="820" name="Google Shape;820;p50"/>
              <p:cNvSpPr txBox="1"/>
              <p:nvPr/>
            </p:nvSpPr>
            <p:spPr>
              <a:xfrm>
                <a:off x="1703086" y="4734885"/>
                <a:ext cx="3169242" cy="339725"/>
              </a:xfrm>
              <a:prstGeom prst="rect">
                <a:avLst/>
              </a:prstGeom>
              <a:noFill/>
              <a:ln>
                <a:noFill/>
              </a:ln>
            </p:spPr>
            <p:txBody>
              <a:bodyPr spcFirstLastPara="1" wrap="square" lIns="0" tIns="0" rIns="0" bIns="0" anchor="ctr" anchorCtr="0">
                <a:noAutofit/>
              </a:bodyPr>
              <a:lstStyle/>
              <a:p>
                <a:pPr marL="0" marR="0" lvl="0" indent="0" algn="l" rtl="0">
                  <a:lnSpc>
                    <a:spcPct val="90000"/>
                  </a:lnSpc>
                  <a:spcBef>
                    <a:spcPts val="0"/>
                  </a:spcBef>
                  <a:spcAft>
                    <a:spcPts val="0"/>
                  </a:spcAft>
                  <a:buClr>
                    <a:srgbClr val="0A304B"/>
                  </a:buClr>
                  <a:buSzPts val="1400"/>
                  <a:buFont typeface="Arial"/>
                  <a:buNone/>
                </a:pPr>
                <a:r>
                  <a:rPr lang="en-US" sz="1400" u="sng">
                    <a:solidFill>
                      <a:schemeClr val="hlink"/>
                    </a:solidFill>
                    <a:latin typeface="Arial"/>
                    <a:ea typeface="Arial"/>
                    <a:cs typeface="Arial"/>
                    <a:sym typeface="Arial"/>
                    <a:hlinkClick r:id="rId17"/>
                  </a:rPr>
                  <a:t>youtube.com/icannnews</a:t>
                </a:r>
                <a:endParaRPr sz="1400">
                  <a:solidFill>
                    <a:srgbClr val="0A304B"/>
                  </a:solidFill>
                  <a:latin typeface="Arial"/>
                  <a:ea typeface="Arial"/>
                  <a:cs typeface="Arial"/>
                  <a:sym typeface="Arial"/>
                </a:endParaRPr>
              </a:p>
            </p:txBody>
          </p:sp>
        </p:grpSp>
        <p:grpSp>
          <p:nvGrpSpPr>
            <p:cNvPr id="821" name="Google Shape;821;p50"/>
            <p:cNvGrpSpPr/>
            <p:nvPr/>
          </p:nvGrpSpPr>
          <p:grpSpPr>
            <a:xfrm>
              <a:off x="5716248" y="4658669"/>
              <a:ext cx="2586167" cy="365760"/>
              <a:chOff x="5325979" y="3073176"/>
              <a:chExt cx="2586167" cy="365760"/>
            </a:xfrm>
          </p:grpSpPr>
          <p:sp>
            <p:nvSpPr>
              <p:cNvPr id="822" name="Google Shape;822;p50"/>
              <p:cNvSpPr txBox="1"/>
              <p:nvPr/>
            </p:nvSpPr>
            <p:spPr>
              <a:xfrm>
                <a:off x="5793339" y="3093496"/>
                <a:ext cx="2118807" cy="339725"/>
              </a:xfrm>
              <a:prstGeom prst="rect">
                <a:avLst/>
              </a:prstGeom>
              <a:noFill/>
              <a:ln>
                <a:noFill/>
              </a:ln>
            </p:spPr>
            <p:txBody>
              <a:bodyPr spcFirstLastPara="1" wrap="square" lIns="0" tIns="0" rIns="0" bIns="0" anchor="ctr" anchorCtr="0">
                <a:noAutofit/>
              </a:bodyPr>
              <a:lstStyle/>
              <a:p>
                <a:pPr marL="0" marR="0" lvl="0" indent="0" algn="l" rtl="0">
                  <a:lnSpc>
                    <a:spcPct val="90000"/>
                  </a:lnSpc>
                  <a:spcBef>
                    <a:spcPts val="0"/>
                  </a:spcBef>
                  <a:spcAft>
                    <a:spcPts val="0"/>
                  </a:spcAft>
                  <a:buClr>
                    <a:srgbClr val="0A304B"/>
                  </a:buClr>
                  <a:buSzPts val="1400"/>
                  <a:buFont typeface="Arial"/>
                  <a:buNone/>
                </a:pPr>
                <a:r>
                  <a:rPr lang="en-US" sz="1400" u="sng">
                    <a:solidFill>
                      <a:schemeClr val="hlink"/>
                    </a:solidFill>
                    <a:latin typeface="Arial"/>
                    <a:ea typeface="Arial"/>
                    <a:cs typeface="Arial"/>
                    <a:sym typeface="Arial"/>
                    <a:hlinkClick r:id="rId18"/>
                  </a:rPr>
                  <a:t>soundcloud/icann</a:t>
                </a:r>
                <a:endParaRPr sz="1400">
                  <a:solidFill>
                    <a:srgbClr val="0A304B"/>
                  </a:solidFill>
                  <a:latin typeface="Arial"/>
                  <a:ea typeface="Arial"/>
                  <a:cs typeface="Arial"/>
                  <a:sym typeface="Arial"/>
                </a:endParaRPr>
              </a:p>
            </p:txBody>
          </p:sp>
          <p:pic>
            <p:nvPicPr>
              <p:cNvPr id="823" name="Google Shape;823;p50"/>
              <p:cNvPicPr preferRelativeResize="0"/>
              <p:nvPr/>
            </p:nvPicPr>
            <p:blipFill rotWithShape="1">
              <a:blip r:embed="rId19">
                <a:alphaModFix/>
              </a:blip>
              <a:srcRect/>
              <a:stretch/>
            </p:blipFill>
            <p:spPr>
              <a:xfrm>
                <a:off x="5325979" y="3073176"/>
                <a:ext cx="365760" cy="365760"/>
              </a:xfrm>
              <a:prstGeom prst="rect">
                <a:avLst/>
              </a:prstGeom>
              <a:noFill/>
              <a:ln>
                <a:noFill/>
              </a:ln>
            </p:spPr>
          </p:pic>
        </p:grpSp>
        <p:grpSp>
          <p:nvGrpSpPr>
            <p:cNvPr id="824" name="Google Shape;824;p50"/>
            <p:cNvGrpSpPr/>
            <p:nvPr/>
          </p:nvGrpSpPr>
          <p:grpSpPr>
            <a:xfrm>
              <a:off x="5716248" y="3913906"/>
              <a:ext cx="3416667" cy="365760"/>
              <a:chOff x="5325979" y="5571713"/>
              <a:chExt cx="3416667" cy="365760"/>
            </a:xfrm>
          </p:grpSpPr>
          <p:sp>
            <p:nvSpPr>
              <p:cNvPr id="825" name="Google Shape;825;p50"/>
              <p:cNvSpPr txBox="1"/>
              <p:nvPr/>
            </p:nvSpPr>
            <p:spPr>
              <a:xfrm>
                <a:off x="5793339" y="5592033"/>
                <a:ext cx="2949307" cy="339725"/>
              </a:xfrm>
              <a:prstGeom prst="rect">
                <a:avLst/>
              </a:prstGeom>
              <a:noFill/>
              <a:ln>
                <a:noFill/>
              </a:ln>
            </p:spPr>
            <p:txBody>
              <a:bodyPr spcFirstLastPara="1" wrap="square" lIns="0" tIns="0" rIns="0" bIns="0" anchor="ctr" anchorCtr="0">
                <a:noAutofit/>
              </a:bodyPr>
              <a:lstStyle/>
              <a:p>
                <a:pPr marL="0" marR="0" lvl="0" indent="0" algn="l" rtl="0">
                  <a:lnSpc>
                    <a:spcPct val="90000"/>
                  </a:lnSpc>
                  <a:spcBef>
                    <a:spcPts val="0"/>
                  </a:spcBef>
                  <a:spcAft>
                    <a:spcPts val="0"/>
                  </a:spcAft>
                  <a:buClr>
                    <a:srgbClr val="0A304B"/>
                  </a:buClr>
                  <a:buSzPts val="1400"/>
                  <a:buFont typeface="Arial"/>
                  <a:buNone/>
                </a:pPr>
                <a:r>
                  <a:rPr lang="en-US" sz="1400" u="sng">
                    <a:solidFill>
                      <a:schemeClr val="hlink"/>
                    </a:solidFill>
                    <a:latin typeface="Arial"/>
                    <a:ea typeface="Arial"/>
                    <a:cs typeface="Arial"/>
                    <a:sym typeface="Arial"/>
                    <a:hlinkClick r:id="rId20"/>
                  </a:rPr>
                  <a:t>slideshare/icannpresentations</a:t>
                </a:r>
                <a:endParaRPr sz="1400">
                  <a:solidFill>
                    <a:srgbClr val="0A304B"/>
                  </a:solidFill>
                  <a:latin typeface="Arial"/>
                  <a:ea typeface="Arial"/>
                  <a:cs typeface="Arial"/>
                  <a:sym typeface="Arial"/>
                </a:endParaRPr>
              </a:p>
            </p:txBody>
          </p:sp>
          <p:pic>
            <p:nvPicPr>
              <p:cNvPr id="826" name="Google Shape;826;p50" descr="1420948164_social_style_3_in-128.png">
                <a:hlinkClick r:id="rId7"/>
              </p:cNvPr>
              <p:cNvPicPr preferRelativeResize="0"/>
              <p:nvPr/>
            </p:nvPicPr>
            <p:blipFill rotWithShape="1">
              <a:blip r:embed="rId8">
                <a:alphaModFix/>
              </a:blip>
              <a:srcRect/>
              <a:stretch/>
            </p:blipFill>
            <p:spPr>
              <a:xfrm>
                <a:off x="5325979" y="5571713"/>
                <a:ext cx="365760" cy="365760"/>
              </a:xfrm>
              <a:prstGeom prst="rect">
                <a:avLst/>
              </a:prstGeom>
              <a:noFill/>
              <a:ln>
                <a:noFill/>
              </a:ln>
            </p:spPr>
          </p:pic>
        </p:grpSp>
        <p:grpSp>
          <p:nvGrpSpPr>
            <p:cNvPr id="827" name="Google Shape;827;p50"/>
            <p:cNvGrpSpPr/>
            <p:nvPr/>
          </p:nvGrpSpPr>
          <p:grpSpPr>
            <a:xfrm>
              <a:off x="5716248" y="5403431"/>
              <a:ext cx="3416667" cy="358717"/>
              <a:chOff x="6434703" y="4228306"/>
              <a:chExt cx="3416667" cy="358717"/>
            </a:xfrm>
          </p:grpSpPr>
          <p:sp>
            <p:nvSpPr>
              <p:cNvPr id="828" name="Google Shape;828;p50"/>
              <p:cNvSpPr txBox="1"/>
              <p:nvPr/>
            </p:nvSpPr>
            <p:spPr>
              <a:xfrm>
                <a:off x="6902063" y="4247298"/>
                <a:ext cx="2949307" cy="339725"/>
              </a:xfrm>
              <a:prstGeom prst="rect">
                <a:avLst/>
              </a:prstGeom>
              <a:noFill/>
              <a:ln>
                <a:noFill/>
              </a:ln>
            </p:spPr>
            <p:txBody>
              <a:bodyPr spcFirstLastPara="1" wrap="square" lIns="0" tIns="0" rIns="0" bIns="0" anchor="ctr" anchorCtr="0">
                <a:noAutofit/>
              </a:bodyPr>
              <a:lstStyle/>
              <a:p>
                <a:pPr marL="0" marR="0" lvl="0" indent="0" algn="l" rtl="0">
                  <a:lnSpc>
                    <a:spcPct val="90000"/>
                  </a:lnSpc>
                  <a:spcBef>
                    <a:spcPts val="0"/>
                  </a:spcBef>
                  <a:spcAft>
                    <a:spcPts val="0"/>
                  </a:spcAft>
                  <a:buClr>
                    <a:srgbClr val="0A304B"/>
                  </a:buClr>
                  <a:buSzPts val="1400"/>
                  <a:buFont typeface="Arial"/>
                  <a:buNone/>
                </a:pPr>
                <a:r>
                  <a:rPr lang="en-US" sz="1400" u="sng">
                    <a:solidFill>
                      <a:schemeClr val="hlink"/>
                    </a:solidFill>
                    <a:latin typeface="Arial"/>
                    <a:ea typeface="Arial"/>
                    <a:cs typeface="Arial"/>
                    <a:sym typeface="Arial"/>
                    <a:hlinkClick r:id="rId21"/>
                  </a:rPr>
                  <a:t>instagram.com/icannorg</a:t>
                </a:r>
                <a:endParaRPr sz="1400">
                  <a:solidFill>
                    <a:srgbClr val="0A304B"/>
                  </a:solidFill>
                  <a:latin typeface="Arial"/>
                  <a:ea typeface="Arial"/>
                  <a:cs typeface="Arial"/>
                  <a:sym typeface="Arial"/>
                </a:endParaRPr>
              </a:p>
            </p:txBody>
          </p:sp>
          <p:pic>
            <p:nvPicPr>
              <p:cNvPr id="829" name="Google Shape;829;p50"/>
              <p:cNvPicPr preferRelativeResize="0"/>
              <p:nvPr/>
            </p:nvPicPr>
            <p:blipFill rotWithShape="1">
              <a:blip r:embed="rId22">
                <a:alphaModFix/>
              </a:blip>
              <a:srcRect/>
              <a:stretch/>
            </p:blipFill>
            <p:spPr>
              <a:xfrm>
                <a:off x="6434703" y="4228306"/>
                <a:ext cx="358717" cy="358717"/>
              </a:xfrm>
              <a:prstGeom prst="rect">
                <a:avLst/>
              </a:prstGeom>
              <a:noFill/>
              <a:ln>
                <a:noFill/>
              </a:ln>
            </p:spPr>
          </p:pic>
        </p:grpSp>
      </p:gr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Engage with ICANN Blue">
  <p:cSld name="Engage with ICANN Blue">
    <p:spTree>
      <p:nvGrpSpPr>
        <p:cNvPr id="1" name="Shape 830"/>
        <p:cNvGrpSpPr/>
        <p:nvPr/>
      </p:nvGrpSpPr>
      <p:grpSpPr>
        <a:xfrm>
          <a:off x="0" y="0"/>
          <a:ext cx="0" cy="0"/>
          <a:chOff x="0" y="0"/>
          <a:chExt cx="0" cy="0"/>
        </a:xfrm>
      </p:grpSpPr>
      <p:sp>
        <p:nvSpPr>
          <p:cNvPr id="831" name="Google Shape;831;p51"/>
          <p:cNvSpPr/>
          <p:nvPr/>
        </p:nvSpPr>
        <p:spPr>
          <a:xfrm>
            <a:off x="0" y="0"/>
            <a:ext cx="9144000" cy="6858000"/>
          </a:xfrm>
          <a:prstGeom prst="rect">
            <a:avLst/>
          </a:prstGeom>
          <a:solidFill>
            <a:schemeClr val="accent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832" name="Google Shape;832;p51"/>
          <p:cNvSpPr txBox="1"/>
          <p:nvPr/>
        </p:nvSpPr>
        <p:spPr>
          <a:xfrm>
            <a:off x="2191311" y="2425013"/>
            <a:ext cx="6330715" cy="347068"/>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500">
                <a:solidFill>
                  <a:schemeClr val="lt1"/>
                </a:solidFill>
                <a:latin typeface="Arial"/>
                <a:ea typeface="Arial"/>
                <a:cs typeface="Arial"/>
                <a:sym typeface="Arial"/>
              </a:rPr>
              <a:t>Visit us at </a:t>
            </a:r>
            <a:r>
              <a:rPr lang="en-US" sz="1500" b="1">
                <a:solidFill>
                  <a:schemeClr val="lt1"/>
                </a:solidFill>
                <a:latin typeface="Arial"/>
                <a:ea typeface="Arial"/>
                <a:cs typeface="Arial"/>
                <a:sym typeface="Arial"/>
              </a:rPr>
              <a:t>icann.org</a:t>
            </a:r>
            <a:endParaRPr/>
          </a:p>
        </p:txBody>
      </p:sp>
      <p:sp>
        <p:nvSpPr>
          <p:cNvPr id="833" name="Google Shape;833;p51"/>
          <p:cNvSpPr txBox="1"/>
          <p:nvPr/>
        </p:nvSpPr>
        <p:spPr>
          <a:xfrm>
            <a:off x="374213" y="862603"/>
            <a:ext cx="7403218" cy="393119"/>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None/>
            </a:pPr>
            <a:endParaRPr sz="2700" b="1">
              <a:solidFill>
                <a:schemeClr val="lt1"/>
              </a:solidFill>
              <a:latin typeface="Arial"/>
              <a:ea typeface="Arial"/>
              <a:cs typeface="Arial"/>
              <a:sym typeface="Arial"/>
            </a:endParaRPr>
          </a:p>
        </p:txBody>
      </p:sp>
      <p:sp>
        <p:nvSpPr>
          <p:cNvPr id="834" name="Google Shape;834;p51"/>
          <p:cNvSpPr/>
          <p:nvPr/>
        </p:nvSpPr>
        <p:spPr>
          <a:xfrm>
            <a:off x="395490" y="585223"/>
            <a:ext cx="45720" cy="4572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endParaRPr sz="450">
              <a:solidFill>
                <a:schemeClr val="lt1"/>
              </a:solidFill>
              <a:latin typeface="Arial"/>
              <a:ea typeface="Arial"/>
              <a:cs typeface="Arial"/>
              <a:sym typeface="Arial"/>
            </a:endParaRPr>
          </a:p>
        </p:txBody>
      </p:sp>
      <p:cxnSp>
        <p:nvCxnSpPr>
          <p:cNvPr id="835" name="Google Shape;835;p51"/>
          <p:cNvCxnSpPr/>
          <p:nvPr/>
        </p:nvCxnSpPr>
        <p:spPr>
          <a:xfrm rot="10800000">
            <a:off x="2423" y="608083"/>
            <a:ext cx="371789" cy="0"/>
          </a:xfrm>
          <a:prstGeom prst="straightConnector1">
            <a:avLst/>
          </a:prstGeom>
          <a:noFill/>
          <a:ln w="12700" cap="flat" cmpd="sng">
            <a:solidFill>
              <a:schemeClr val="lt1"/>
            </a:solidFill>
            <a:prstDash val="solid"/>
            <a:round/>
            <a:headEnd type="none" w="sm" len="sm"/>
            <a:tailEnd type="none" w="sm" len="sm"/>
          </a:ln>
        </p:spPr>
      </p:cxnSp>
      <p:cxnSp>
        <p:nvCxnSpPr>
          <p:cNvPr id="836" name="Google Shape;836;p51"/>
          <p:cNvCxnSpPr/>
          <p:nvPr/>
        </p:nvCxnSpPr>
        <p:spPr>
          <a:xfrm rot="10800000">
            <a:off x="462492" y="608083"/>
            <a:ext cx="8681508" cy="0"/>
          </a:xfrm>
          <a:prstGeom prst="straightConnector1">
            <a:avLst/>
          </a:prstGeom>
          <a:noFill/>
          <a:ln w="12700" cap="flat" cmpd="sng">
            <a:solidFill>
              <a:schemeClr val="lt1"/>
            </a:solidFill>
            <a:prstDash val="solid"/>
            <a:round/>
            <a:headEnd type="none" w="sm" len="sm"/>
            <a:tailEnd type="none" w="sm" len="sm"/>
          </a:ln>
        </p:spPr>
      </p:cxnSp>
      <p:pic>
        <p:nvPicPr>
          <p:cNvPr id="837" name="Google Shape;837;p51"/>
          <p:cNvPicPr preferRelativeResize="0"/>
          <p:nvPr/>
        </p:nvPicPr>
        <p:blipFill rotWithShape="1">
          <a:blip r:embed="rId2">
            <a:alphaModFix/>
          </a:blip>
          <a:srcRect/>
          <a:stretch/>
        </p:blipFill>
        <p:spPr>
          <a:xfrm>
            <a:off x="2079800" y="1039938"/>
            <a:ext cx="4287549" cy="760694"/>
          </a:xfrm>
          <a:prstGeom prst="rect">
            <a:avLst/>
          </a:prstGeom>
          <a:noFill/>
          <a:ln>
            <a:noFill/>
          </a:ln>
        </p:spPr>
      </p:pic>
      <p:sp>
        <p:nvSpPr>
          <p:cNvPr id="838" name="Google Shape;838;p51"/>
          <p:cNvSpPr/>
          <p:nvPr/>
        </p:nvSpPr>
        <p:spPr>
          <a:xfrm>
            <a:off x="1811695" y="6297593"/>
            <a:ext cx="45720" cy="4572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839" name="Google Shape;839;p51"/>
          <p:cNvCxnSpPr/>
          <p:nvPr/>
        </p:nvCxnSpPr>
        <p:spPr>
          <a:xfrm rot="10800000">
            <a:off x="1" y="6320453"/>
            <a:ext cx="1790417" cy="0"/>
          </a:xfrm>
          <a:prstGeom prst="straightConnector1">
            <a:avLst/>
          </a:prstGeom>
          <a:noFill/>
          <a:ln w="12700" cap="flat" cmpd="sng">
            <a:solidFill>
              <a:schemeClr val="lt1"/>
            </a:solidFill>
            <a:prstDash val="solid"/>
            <a:round/>
            <a:headEnd type="none" w="sm" len="sm"/>
            <a:tailEnd type="none" w="sm" len="sm"/>
          </a:ln>
        </p:spPr>
      </p:cxnSp>
      <p:cxnSp>
        <p:nvCxnSpPr>
          <p:cNvPr id="840" name="Google Shape;840;p51"/>
          <p:cNvCxnSpPr/>
          <p:nvPr/>
        </p:nvCxnSpPr>
        <p:spPr>
          <a:xfrm rot="10800000">
            <a:off x="1878697" y="6320453"/>
            <a:ext cx="6693408" cy="0"/>
          </a:xfrm>
          <a:prstGeom prst="straightConnector1">
            <a:avLst/>
          </a:prstGeom>
          <a:noFill/>
          <a:ln w="12700" cap="flat" cmpd="sng">
            <a:solidFill>
              <a:schemeClr val="lt1"/>
            </a:solidFill>
            <a:prstDash val="solid"/>
            <a:round/>
            <a:headEnd type="none" w="sm" len="sm"/>
            <a:tailEnd type="none" w="sm" len="sm"/>
          </a:ln>
        </p:spPr>
      </p:cxnSp>
      <p:sp>
        <p:nvSpPr>
          <p:cNvPr id="841" name="Google Shape;841;p51"/>
          <p:cNvSpPr/>
          <p:nvPr/>
        </p:nvSpPr>
        <p:spPr>
          <a:xfrm flipH="1">
            <a:off x="8610117" y="6297593"/>
            <a:ext cx="45720" cy="4572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842" name="Google Shape;842;p51"/>
          <p:cNvSpPr/>
          <p:nvPr/>
        </p:nvSpPr>
        <p:spPr>
          <a:xfrm flipH="1">
            <a:off x="8610117" y="2196678"/>
            <a:ext cx="45720" cy="4572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843" name="Google Shape;843;p51"/>
          <p:cNvCxnSpPr>
            <a:endCxn id="844" idx="0"/>
          </p:cNvCxnSpPr>
          <p:nvPr/>
        </p:nvCxnSpPr>
        <p:spPr>
          <a:xfrm rot="10800000">
            <a:off x="1834554" y="2281331"/>
            <a:ext cx="0" cy="3997500"/>
          </a:xfrm>
          <a:prstGeom prst="straightConnector1">
            <a:avLst/>
          </a:prstGeom>
          <a:noFill/>
          <a:ln w="12700" cap="flat" cmpd="sng">
            <a:solidFill>
              <a:schemeClr val="lt1"/>
            </a:solidFill>
            <a:prstDash val="solid"/>
            <a:round/>
            <a:headEnd type="none" w="sm" len="sm"/>
            <a:tailEnd type="none" w="sm" len="sm"/>
          </a:ln>
        </p:spPr>
      </p:cxnSp>
      <p:sp>
        <p:nvSpPr>
          <p:cNvPr id="844" name="Google Shape;844;p51"/>
          <p:cNvSpPr/>
          <p:nvPr/>
        </p:nvSpPr>
        <p:spPr>
          <a:xfrm rot="-5400000">
            <a:off x="1834554" y="2220449"/>
            <a:ext cx="121764" cy="121764"/>
          </a:xfrm>
          <a:prstGeom prst="arc">
            <a:avLst>
              <a:gd name="adj1" fmla="val 16200000"/>
              <a:gd name="adj2" fmla="val 0"/>
            </a:avLst>
          </a:prstGeom>
          <a:noFill/>
          <a:ln w="127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cxnSp>
        <p:nvCxnSpPr>
          <p:cNvPr id="845" name="Google Shape;845;p51"/>
          <p:cNvCxnSpPr/>
          <p:nvPr/>
        </p:nvCxnSpPr>
        <p:spPr>
          <a:xfrm rot="10800000">
            <a:off x="1895440" y="2220449"/>
            <a:ext cx="6691671" cy="0"/>
          </a:xfrm>
          <a:prstGeom prst="straightConnector1">
            <a:avLst/>
          </a:prstGeom>
          <a:noFill/>
          <a:ln w="12700" cap="flat" cmpd="sng">
            <a:solidFill>
              <a:schemeClr val="lt1"/>
            </a:solidFill>
            <a:prstDash val="solid"/>
            <a:round/>
            <a:headEnd type="none" w="sm" len="sm"/>
            <a:tailEnd type="none" w="sm" len="sm"/>
          </a:ln>
        </p:spPr>
      </p:cxnSp>
      <p:cxnSp>
        <p:nvCxnSpPr>
          <p:cNvPr id="846" name="Google Shape;846;p51"/>
          <p:cNvCxnSpPr/>
          <p:nvPr/>
        </p:nvCxnSpPr>
        <p:spPr>
          <a:xfrm rot="10800000">
            <a:off x="8686804" y="6320453"/>
            <a:ext cx="457197" cy="0"/>
          </a:xfrm>
          <a:prstGeom prst="straightConnector1">
            <a:avLst/>
          </a:prstGeom>
          <a:noFill/>
          <a:ln w="12700" cap="flat" cmpd="sng">
            <a:solidFill>
              <a:schemeClr val="lt1"/>
            </a:solidFill>
            <a:prstDash val="solid"/>
            <a:round/>
            <a:headEnd type="none" w="sm" len="sm"/>
            <a:tailEnd type="none" w="sm" len="sm"/>
          </a:ln>
        </p:spPr>
      </p:cxnSp>
      <p:cxnSp>
        <p:nvCxnSpPr>
          <p:cNvPr id="847" name="Google Shape;847;p51"/>
          <p:cNvCxnSpPr/>
          <p:nvPr/>
        </p:nvCxnSpPr>
        <p:spPr>
          <a:xfrm rot="10800000">
            <a:off x="8678064" y="2219538"/>
            <a:ext cx="465937" cy="0"/>
          </a:xfrm>
          <a:prstGeom prst="straightConnector1">
            <a:avLst/>
          </a:prstGeom>
          <a:noFill/>
          <a:ln w="12700" cap="flat" cmpd="sng">
            <a:solidFill>
              <a:schemeClr val="lt1"/>
            </a:solidFill>
            <a:prstDash val="solid"/>
            <a:round/>
            <a:headEnd type="none" w="sm" len="sm"/>
            <a:tailEnd type="none" w="sm" len="sm"/>
          </a:ln>
        </p:spPr>
      </p:cxnSp>
      <p:sp>
        <p:nvSpPr>
          <p:cNvPr id="848" name="Google Shape;848;p51"/>
          <p:cNvSpPr txBox="1">
            <a:spLocks noGrp="1"/>
          </p:cNvSpPr>
          <p:nvPr>
            <p:ph type="title"/>
          </p:nvPr>
        </p:nvSpPr>
        <p:spPr>
          <a:xfrm>
            <a:off x="374904" y="42394"/>
            <a:ext cx="8856010" cy="531346"/>
          </a:xfrm>
          <a:prstGeom prst="rect">
            <a:avLst/>
          </a:prstGeom>
          <a:noFill/>
          <a:ln>
            <a:noFill/>
          </a:ln>
        </p:spPr>
        <p:txBody>
          <a:bodyPr spcFirstLastPara="1" wrap="square" lIns="0" tIns="45700" rIns="0" bIns="45700" anchor="t" anchorCtr="0">
            <a:normAutofit/>
          </a:bodyPr>
          <a:lstStyle>
            <a:lvl1pPr marR="0" lvl="0" algn="l" rtl="0">
              <a:spcBef>
                <a:spcPts val="0"/>
              </a:spcBef>
              <a:spcAft>
                <a:spcPts val="0"/>
              </a:spcAft>
              <a:buClr>
                <a:schemeClr val="lt1"/>
              </a:buClr>
              <a:buSzPts val="2800"/>
              <a:buFont typeface="Arial"/>
              <a:buNone/>
              <a:defRPr sz="2800" b="1" i="0" u="none" strike="noStrike" cap="non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grpSp>
        <p:nvGrpSpPr>
          <p:cNvPr id="849" name="Google Shape;849;p51"/>
          <p:cNvGrpSpPr/>
          <p:nvPr/>
        </p:nvGrpSpPr>
        <p:grpSpPr>
          <a:xfrm>
            <a:off x="2188570" y="3214999"/>
            <a:ext cx="6160437" cy="2426437"/>
            <a:chOff x="2188569" y="3214997"/>
            <a:chExt cx="6160437" cy="2426437"/>
          </a:xfrm>
        </p:grpSpPr>
        <p:pic>
          <p:nvPicPr>
            <p:cNvPr id="850" name="Google Shape;850;p51"/>
            <p:cNvPicPr preferRelativeResize="0"/>
            <p:nvPr/>
          </p:nvPicPr>
          <p:blipFill rotWithShape="1">
            <a:blip r:embed="rId3">
              <a:alphaModFix/>
            </a:blip>
            <a:srcRect/>
            <a:stretch/>
          </p:blipFill>
          <p:spPr>
            <a:xfrm>
              <a:off x="5562183" y="5245434"/>
              <a:ext cx="2365413" cy="396000"/>
            </a:xfrm>
            <a:prstGeom prst="rect">
              <a:avLst/>
            </a:prstGeom>
            <a:noFill/>
            <a:ln>
              <a:noFill/>
            </a:ln>
          </p:spPr>
        </p:pic>
        <p:pic>
          <p:nvPicPr>
            <p:cNvPr id="851" name="Google Shape;851;p51"/>
            <p:cNvPicPr preferRelativeResize="0"/>
            <p:nvPr/>
          </p:nvPicPr>
          <p:blipFill rotWithShape="1">
            <a:blip r:embed="rId4">
              <a:alphaModFix/>
            </a:blip>
            <a:srcRect/>
            <a:stretch/>
          </p:blipFill>
          <p:spPr>
            <a:xfrm>
              <a:off x="5562183" y="3216852"/>
              <a:ext cx="2310353" cy="396000"/>
            </a:xfrm>
            <a:prstGeom prst="rect">
              <a:avLst/>
            </a:prstGeom>
            <a:noFill/>
            <a:ln>
              <a:noFill/>
            </a:ln>
          </p:spPr>
        </p:pic>
        <p:pic>
          <p:nvPicPr>
            <p:cNvPr id="852" name="Google Shape;852;p51"/>
            <p:cNvPicPr preferRelativeResize="0"/>
            <p:nvPr/>
          </p:nvPicPr>
          <p:blipFill rotWithShape="1">
            <a:blip r:embed="rId5">
              <a:alphaModFix/>
            </a:blip>
            <a:srcRect/>
            <a:stretch/>
          </p:blipFill>
          <p:spPr>
            <a:xfrm>
              <a:off x="5562183" y="3893046"/>
              <a:ext cx="2786823" cy="396000"/>
            </a:xfrm>
            <a:prstGeom prst="rect">
              <a:avLst/>
            </a:prstGeom>
            <a:noFill/>
            <a:ln>
              <a:noFill/>
            </a:ln>
          </p:spPr>
        </p:pic>
        <p:pic>
          <p:nvPicPr>
            <p:cNvPr id="853" name="Google Shape;853;p51"/>
            <p:cNvPicPr preferRelativeResize="0"/>
            <p:nvPr/>
          </p:nvPicPr>
          <p:blipFill rotWithShape="1">
            <a:blip r:embed="rId6">
              <a:alphaModFix/>
            </a:blip>
            <a:srcRect/>
            <a:stretch/>
          </p:blipFill>
          <p:spPr>
            <a:xfrm>
              <a:off x="5562183" y="4569240"/>
              <a:ext cx="1893176" cy="396000"/>
            </a:xfrm>
            <a:prstGeom prst="rect">
              <a:avLst/>
            </a:prstGeom>
            <a:noFill/>
            <a:ln>
              <a:noFill/>
            </a:ln>
          </p:spPr>
        </p:pic>
        <p:pic>
          <p:nvPicPr>
            <p:cNvPr id="854" name="Google Shape;854;p51"/>
            <p:cNvPicPr preferRelativeResize="0"/>
            <p:nvPr/>
          </p:nvPicPr>
          <p:blipFill rotWithShape="1">
            <a:blip r:embed="rId7">
              <a:alphaModFix/>
            </a:blip>
            <a:srcRect/>
            <a:stretch/>
          </p:blipFill>
          <p:spPr>
            <a:xfrm>
              <a:off x="2191308" y="3891809"/>
              <a:ext cx="2291295" cy="396000"/>
            </a:xfrm>
            <a:prstGeom prst="rect">
              <a:avLst/>
            </a:prstGeom>
            <a:noFill/>
            <a:ln>
              <a:noFill/>
            </a:ln>
          </p:spPr>
        </p:pic>
        <p:pic>
          <p:nvPicPr>
            <p:cNvPr id="855" name="Google Shape;855;p51"/>
            <p:cNvPicPr preferRelativeResize="0"/>
            <p:nvPr/>
          </p:nvPicPr>
          <p:blipFill rotWithShape="1">
            <a:blip r:embed="rId8">
              <a:alphaModFix/>
            </a:blip>
            <a:srcRect/>
            <a:stretch/>
          </p:blipFill>
          <p:spPr>
            <a:xfrm>
              <a:off x="2188569" y="4568621"/>
              <a:ext cx="2344236" cy="396000"/>
            </a:xfrm>
            <a:prstGeom prst="rect">
              <a:avLst/>
            </a:prstGeom>
            <a:noFill/>
            <a:ln>
              <a:noFill/>
            </a:ln>
          </p:spPr>
        </p:pic>
        <p:pic>
          <p:nvPicPr>
            <p:cNvPr id="856" name="Google Shape;856;p51"/>
            <p:cNvPicPr preferRelativeResize="0"/>
            <p:nvPr/>
          </p:nvPicPr>
          <p:blipFill rotWithShape="1">
            <a:blip r:embed="rId9">
              <a:alphaModFix/>
            </a:blip>
            <a:srcRect/>
            <a:stretch/>
          </p:blipFill>
          <p:spPr>
            <a:xfrm>
              <a:off x="2188569" y="5245434"/>
              <a:ext cx="1717413" cy="396000"/>
            </a:xfrm>
            <a:prstGeom prst="rect">
              <a:avLst/>
            </a:prstGeom>
            <a:noFill/>
            <a:ln>
              <a:noFill/>
            </a:ln>
          </p:spPr>
        </p:pic>
        <p:pic>
          <p:nvPicPr>
            <p:cNvPr id="857" name="Google Shape;857;p51"/>
            <p:cNvPicPr preferRelativeResize="0"/>
            <p:nvPr/>
          </p:nvPicPr>
          <p:blipFill rotWithShape="1">
            <a:blip r:embed="rId10">
              <a:alphaModFix/>
            </a:blip>
            <a:srcRect/>
            <a:stretch/>
          </p:blipFill>
          <p:spPr>
            <a:xfrm>
              <a:off x="2191310" y="3214997"/>
              <a:ext cx="1145646" cy="396000"/>
            </a:xfrm>
            <a:prstGeom prst="rect">
              <a:avLst/>
            </a:prstGeom>
            <a:noFill/>
            <a:ln>
              <a:noFill/>
            </a:ln>
          </p:spPr>
        </p:pic>
      </p:gr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858"/>
        <p:cNvGrpSpPr/>
        <p:nvPr/>
      </p:nvGrpSpPr>
      <p:grpSpPr>
        <a:xfrm>
          <a:off x="0" y="0"/>
          <a:ext cx="0" cy="0"/>
          <a:chOff x="0" y="0"/>
          <a:chExt cx="0" cy="0"/>
        </a:xfrm>
      </p:grpSpPr>
      <p:sp>
        <p:nvSpPr>
          <p:cNvPr id="859" name="Google Shape;859;p52"/>
          <p:cNvSpPr txBox="1">
            <a:spLocks noGrp="1"/>
          </p:cNvSpPr>
          <p:nvPr>
            <p:ph type="title"/>
          </p:nvPr>
        </p:nvSpPr>
        <p:spPr>
          <a:xfrm>
            <a:off x="311700" y="593367"/>
            <a:ext cx="8520600" cy="763500"/>
          </a:xfrm>
          <a:prstGeom prst="rect">
            <a:avLst/>
          </a:prstGeom>
          <a:noFill/>
          <a:ln>
            <a:noFill/>
          </a:ln>
        </p:spPr>
        <p:txBody>
          <a:bodyPr spcFirstLastPara="1" wrap="square" lIns="91425" tIns="91425" rIns="91425" bIns="91425" anchor="ctr" anchorCtr="0">
            <a:noAutofit/>
          </a:bodyPr>
          <a:lstStyle>
            <a:lvl1pPr lvl="0" rtl="0">
              <a:spcBef>
                <a:spcPts val="0"/>
              </a:spcBef>
              <a:spcAft>
                <a:spcPts val="0"/>
              </a:spcAft>
              <a:buSzPts val="1400"/>
              <a:buChar char="●"/>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a:endParaRPr/>
          </a:p>
        </p:txBody>
      </p:sp>
      <p:sp>
        <p:nvSpPr>
          <p:cNvPr id="860" name="Google Shape;860;p52"/>
          <p:cNvSpPr txBox="1">
            <a:spLocks noGrp="1"/>
          </p:cNvSpPr>
          <p:nvPr>
            <p:ph type="body" idx="1"/>
          </p:nvPr>
        </p:nvSpPr>
        <p:spPr>
          <a:xfrm>
            <a:off x="311700" y="1536633"/>
            <a:ext cx="3999900" cy="4555200"/>
          </a:xfrm>
          <a:prstGeom prst="rect">
            <a:avLst/>
          </a:prstGeom>
          <a:noFill/>
          <a:ln>
            <a:noFill/>
          </a:ln>
        </p:spPr>
        <p:txBody>
          <a:bodyPr spcFirstLastPara="1" wrap="square" lIns="91425" tIns="91425" rIns="91425" bIns="91425" anchor="ctr" anchorCtr="0">
            <a:noAutofit/>
          </a:bodyPr>
          <a:lstStyle>
            <a:lvl1pPr marL="457200" lvl="0" indent="-317500" rtl="0">
              <a:spcBef>
                <a:spcPts val="0"/>
              </a:spcBef>
              <a:spcAft>
                <a:spcPts val="0"/>
              </a:spcAft>
              <a:buSzPts val="1400"/>
              <a:buChar char="●"/>
              <a:defRPr sz="14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861" name="Google Shape;861;p52"/>
          <p:cNvSpPr txBox="1">
            <a:spLocks noGrp="1"/>
          </p:cNvSpPr>
          <p:nvPr>
            <p:ph type="body" idx="2"/>
          </p:nvPr>
        </p:nvSpPr>
        <p:spPr>
          <a:xfrm>
            <a:off x="4832400" y="1536633"/>
            <a:ext cx="3999900" cy="4555200"/>
          </a:xfrm>
          <a:prstGeom prst="rect">
            <a:avLst/>
          </a:prstGeom>
          <a:noFill/>
          <a:ln>
            <a:noFill/>
          </a:ln>
        </p:spPr>
        <p:txBody>
          <a:bodyPr spcFirstLastPara="1" wrap="square" lIns="91425" tIns="91425" rIns="91425" bIns="91425" anchor="ctr" anchorCtr="0">
            <a:noAutofit/>
          </a:bodyPr>
          <a:lstStyle>
            <a:lvl1pPr marL="457200" lvl="0" indent="-317500" rtl="0">
              <a:spcBef>
                <a:spcPts val="0"/>
              </a:spcBef>
              <a:spcAft>
                <a:spcPts val="0"/>
              </a:spcAft>
              <a:buSzPts val="1400"/>
              <a:buChar char="●"/>
              <a:defRPr sz="14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862" name="Google Shape;862;p52"/>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p:nvPr/>
        </p:nvSpPr>
        <p:spPr>
          <a:xfrm>
            <a:off x="395490" y="585223"/>
            <a:ext cx="45720" cy="45720"/>
          </a:xfrm>
          <a:prstGeom prst="ellipse">
            <a:avLst/>
          </a:prstGeom>
          <a:solidFill>
            <a:srgbClr val="0B345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cxnSp>
        <p:nvCxnSpPr>
          <p:cNvPr id="11" name="Google Shape;11;p1"/>
          <p:cNvCxnSpPr/>
          <p:nvPr/>
        </p:nvCxnSpPr>
        <p:spPr>
          <a:xfrm rot="10800000">
            <a:off x="2423" y="608083"/>
            <a:ext cx="371789" cy="0"/>
          </a:xfrm>
          <a:prstGeom prst="straightConnector1">
            <a:avLst/>
          </a:prstGeom>
          <a:noFill/>
          <a:ln w="12700" cap="flat" cmpd="sng">
            <a:solidFill>
              <a:srgbClr val="0B3458"/>
            </a:solidFill>
            <a:prstDash val="solid"/>
            <a:round/>
            <a:headEnd type="none" w="sm" len="sm"/>
            <a:tailEnd type="none" w="sm" len="sm"/>
          </a:ln>
        </p:spPr>
      </p:cxnSp>
      <p:cxnSp>
        <p:nvCxnSpPr>
          <p:cNvPr id="12" name="Google Shape;12;p1"/>
          <p:cNvCxnSpPr/>
          <p:nvPr/>
        </p:nvCxnSpPr>
        <p:spPr>
          <a:xfrm rot="10800000">
            <a:off x="462492" y="608083"/>
            <a:ext cx="8681508" cy="0"/>
          </a:xfrm>
          <a:prstGeom prst="straightConnector1">
            <a:avLst/>
          </a:prstGeom>
          <a:noFill/>
          <a:ln w="12700" cap="flat" cmpd="sng">
            <a:solidFill>
              <a:srgbClr val="0B3458"/>
            </a:solidFill>
            <a:prstDash val="solid"/>
            <a:round/>
            <a:headEnd type="none" w="sm" len="sm"/>
            <a:tailEnd type="none" w="sm" len="sm"/>
          </a:ln>
        </p:spPr>
      </p:cxnSp>
      <p:pic>
        <p:nvPicPr>
          <p:cNvPr id="13" name="Google Shape;13;p1"/>
          <p:cNvPicPr preferRelativeResize="0"/>
          <p:nvPr/>
        </p:nvPicPr>
        <p:blipFill rotWithShape="1">
          <a:blip r:embed="rId53">
            <a:alphaModFix/>
          </a:blip>
          <a:srcRect/>
          <a:stretch/>
        </p:blipFill>
        <p:spPr>
          <a:xfrm>
            <a:off x="237744" y="6460580"/>
            <a:ext cx="368520" cy="293992"/>
          </a:xfrm>
          <a:prstGeom prst="rect">
            <a:avLst/>
          </a:prstGeom>
          <a:noFill/>
          <a:ln>
            <a:noFill/>
          </a:ln>
        </p:spPr>
      </p:pic>
      <p:sp>
        <p:nvSpPr>
          <p:cNvPr id="14" name="Google Shape;14;p1"/>
          <p:cNvSpPr/>
          <p:nvPr/>
        </p:nvSpPr>
        <p:spPr>
          <a:xfrm>
            <a:off x="395490" y="6297687"/>
            <a:ext cx="45720" cy="45720"/>
          </a:xfrm>
          <a:prstGeom prst="ellipse">
            <a:avLst/>
          </a:prstGeom>
          <a:solidFill>
            <a:srgbClr val="0B345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cxnSp>
        <p:nvCxnSpPr>
          <p:cNvPr id="15" name="Google Shape;15;p1"/>
          <p:cNvCxnSpPr/>
          <p:nvPr/>
        </p:nvCxnSpPr>
        <p:spPr>
          <a:xfrm rot="10800000">
            <a:off x="2423" y="6320547"/>
            <a:ext cx="371789" cy="0"/>
          </a:xfrm>
          <a:prstGeom prst="straightConnector1">
            <a:avLst/>
          </a:prstGeom>
          <a:noFill/>
          <a:ln w="12700" cap="flat" cmpd="sng">
            <a:solidFill>
              <a:srgbClr val="0B3458"/>
            </a:solidFill>
            <a:prstDash val="solid"/>
            <a:round/>
            <a:headEnd type="none" w="sm" len="sm"/>
            <a:tailEnd type="none" w="sm" len="sm"/>
          </a:ln>
        </p:spPr>
      </p:cxnSp>
      <p:cxnSp>
        <p:nvCxnSpPr>
          <p:cNvPr id="16" name="Google Shape;16;p1"/>
          <p:cNvCxnSpPr/>
          <p:nvPr/>
        </p:nvCxnSpPr>
        <p:spPr>
          <a:xfrm rot="10800000">
            <a:off x="462492" y="6320547"/>
            <a:ext cx="8217959" cy="0"/>
          </a:xfrm>
          <a:prstGeom prst="straightConnector1">
            <a:avLst/>
          </a:prstGeom>
          <a:noFill/>
          <a:ln w="12700" cap="flat" cmpd="sng">
            <a:solidFill>
              <a:srgbClr val="0B3458"/>
            </a:solidFill>
            <a:prstDash val="solid"/>
            <a:round/>
            <a:headEnd type="none" w="sm" len="sm"/>
            <a:tailEnd type="none" w="sm" len="sm"/>
          </a:ln>
        </p:spPr>
      </p:cxnSp>
      <p:sp>
        <p:nvSpPr>
          <p:cNvPr id="17" name="Google Shape;17;p1"/>
          <p:cNvSpPr/>
          <p:nvPr/>
        </p:nvSpPr>
        <p:spPr>
          <a:xfrm flipH="1">
            <a:off x="8705212" y="6297687"/>
            <a:ext cx="45720" cy="45720"/>
          </a:xfrm>
          <a:prstGeom prst="ellipse">
            <a:avLst/>
          </a:prstGeom>
          <a:solidFill>
            <a:srgbClr val="0B345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cxnSp>
        <p:nvCxnSpPr>
          <p:cNvPr id="18" name="Google Shape;18;p1"/>
          <p:cNvCxnSpPr/>
          <p:nvPr/>
        </p:nvCxnSpPr>
        <p:spPr>
          <a:xfrm>
            <a:off x="8772212" y="6320547"/>
            <a:ext cx="371789" cy="0"/>
          </a:xfrm>
          <a:prstGeom prst="straightConnector1">
            <a:avLst/>
          </a:prstGeom>
          <a:noFill/>
          <a:ln w="12700" cap="flat" cmpd="sng">
            <a:solidFill>
              <a:srgbClr val="0B3458"/>
            </a:solidFill>
            <a:prstDash val="solid"/>
            <a:round/>
            <a:headEnd type="none" w="sm" len="sm"/>
            <a:tailEnd type="none" w="sm" len="sm"/>
          </a:ln>
        </p:spPr>
      </p:cxnSp>
      <p:sp>
        <p:nvSpPr>
          <p:cNvPr id="19" name="Google Shape;19;p1"/>
          <p:cNvSpPr txBox="1"/>
          <p:nvPr/>
        </p:nvSpPr>
        <p:spPr>
          <a:xfrm>
            <a:off x="8493979" y="6445467"/>
            <a:ext cx="794877" cy="36512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b="0" i="0" u="none" strike="noStrike" cap="none">
                <a:solidFill>
                  <a:srgbClr val="002B49"/>
                </a:solidFill>
                <a:latin typeface="Arial"/>
                <a:ea typeface="Arial"/>
                <a:cs typeface="Arial"/>
                <a:sym typeface="Arial"/>
              </a:rPr>
              <a:t>   | </a:t>
            </a:r>
            <a:fld id="{00000000-1234-1234-1234-123412341234}" type="slidenum">
              <a:rPr lang="en-US" sz="1200" b="0" i="0" u="none" strike="noStrike" cap="none">
                <a:solidFill>
                  <a:srgbClr val="002B49"/>
                </a:solidFill>
                <a:latin typeface="Arial"/>
                <a:ea typeface="Arial"/>
                <a:cs typeface="Arial"/>
                <a:sym typeface="Arial"/>
              </a:rPr>
              <a:t>‹#›</a:t>
            </a:fld>
            <a:endParaRPr sz="1200" b="0" i="0" u="none" strike="noStrike" cap="none">
              <a:solidFill>
                <a:srgbClr val="002B49"/>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 id="2147483692" r:id="rId45"/>
    <p:sldLayoutId id="2147483693" r:id="rId46"/>
    <p:sldLayoutId id="2147483694" r:id="rId47"/>
    <p:sldLayoutId id="2147483695" r:id="rId48"/>
    <p:sldLayoutId id="2147483696" r:id="rId49"/>
    <p:sldLayoutId id="2147483697" r:id="rId50"/>
    <p:sldLayoutId id="2147483698" r:id="rId5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2160">
          <p15:clr>
            <a:srgbClr val="F26B43"/>
          </p15:clr>
        </p15:guide>
        <p15:guide id="3" pos="4024">
          <p15:clr>
            <a:srgbClr val="F26B43"/>
          </p15:clr>
        </p15:guide>
        <p15:guide id="4" pos="288">
          <p15:clr>
            <a:srgbClr val="F26B43"/>
          </p15:clr>
        </p15:guide>
        <p15:guide id="5" pos="195">
          <p15:clr>
            <a:srgbClr val="F26B43"/>
          </p15:clr>
        </p15:guide>
        <p15:guide id="6" orient="horz" pos="384">
          <p15:clr>
            <a:srgbClr val="F26B43"/>
          </p15:clr>
        </p15:guide>
        <p15:guide id="7" orient="horz" pos="398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icann.org/en/help"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hyperlink" Target="http://www.icann.org/registrants" TargetMode="External"/><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hyperlink" Target="https://www.icann.org/en/system/files/files/registering-domain-name-15feb23-en.pdf"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hyperlink" Target="https://www.icann.org/en/system/files/files/registering-need-help-domain-name-15feb23-en.pdf" TargetMode="Externa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hyperlink" Target="https://www.icann.org/help" TargetMode="External"/><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41.png"/><Relationship Id="rId4" Type="http://schemas.openxmlformats.org/officeDocument/2006/relationships/image" Target="../media/image40.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5.xml"/><Relationship Id="rId1" Type="http://schemas.openxmlformats.org/officeDocument/2006/relationships/slideLayout" Target="../slideLayouts/slideLayout5.xml"/><Relationship Id="rId4" Type="http://schemas.openxmlformats.org/officeDocument/2006/relationships/image" Target="../media/image43.png"/></Relationships>
</file>

<file path=ppt/slides/_rels/slide17.xml.rels><?xml version="1.0" encoding="UTF-8" standalone="yes"?>
<Relationships xmlns="http://schemas.openxmlformats.org/package/2006/relationships"><Relationship Id="rId3" Type="http://schemas.openxmlformats.org/officeDocument/2006/relationships/hyperlink" Target="https://www.icann.org/resources/pages/approach-processes-2012-02-25-en" TargetMode="External"/><Relationship Id="rId2" Type="http://schemas.openxmlformats.org/officeDocument/2006/relationships/notesSlide" Target="../notesSlides/notesSlide16.xml"/><Relationship Id="rId1" Type="http://schemas.openxmlformats.org/officeDocument/2006/relationships/slideLayout" Target="../slideLayouts/slideLayout5.xml"/><Relationship Id="rId6" Type="http://schemas.openxmlformats.org/officeDocument/2006/relationships/hyperlink" Target="https://www.icann.org/resources/pages/compliance-2012-02-25-en" TargetMode="External"/><Relationship Id="rId5" Type="http://schemas.openxmlformats.org/officeDocument/2006/relationships/hyperlink" Target="https://gnso.icann.org/sites/default/files/policy/2022/correspondence/hedlund-et-al-to-gnso-council-et-al-01nov22-en.pdf" TargetMode="External"/><Relationship Id="rId4" Type="http://schemas.openxmlformats.org/officeDocument/2006/relationships/hyperlink" Target="https://gnso.icann.org/en/group-activities/active/transfer-policy-review" TargetMode="Externa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8" Type="http://schemas.openxmlformats.org/officeDocument/2006/relationships/hyperlink" Target="http://linkedin.com/company/icann" TargetMode="External"/><Relationship Id="rId13" Type="http://schemas.openxmlformats.org/officeDocument/2006/relationships/hyperlink" Target="http://www.facebook.com/icannorg" TargetMode="External"/><Relationship Id="rId18" Type="http://schemas.openxmlformats.org/officeDocument/2006/relationships/hyperlink" Target="http://www.youtube.com/icannnews" TargetMode="External"/><Relationship Id="rId3" Type="http://schemas.openxmlformats.org/officeDocument/2006/relationships/hyperlink" Target="http://icann.org/registrant" TargetMode="External"/><Relationship Id="rId21" Type="http://schemas.openxmlformats.org/officeDocument/2006/relationships/hyperlink" Target="https://www.slideshare.net/icannpresentations" TargetMode="External"/><Relationship Id="rId7" Type="http://schemas.openxmlformats.org/officeDocument/2006/relationships/hyperlink" Target="https://www.linkedin.com/company/icann" TargetMode="External"/><Relationship Id="rId12" Type="http://schemas.openxmlformats.org/officeDocument/2006/relationships/image" Target="../media/image22.png"/><Relationship Id="rId17" Type="http://schemas.openxmlformats.org/officeDocument/2006/relationships/image" Target="../media/image24.png"/><Relationship Id="rId2" Type="http://schemas.openxmlformats.org/officeDocument/2006/relationships/notesSlide" Target="../notesSlides/notesSlide19.xml"/><Relationship Id="rId16" Type="http://schemas.openxmlformats.org/officeDocument/2006/relationships/hyperlink" Target="http://youtube.com/user/ICANNnews" TargetMode="External"/><Relationship Id="rId20" Type="http://schemas.openxmlformats.org/officeDocument/2006/relationships/image" Target="../media/image25.png"/><Relationship Id="rId1" Type="http://schemas.openxmlformats.org/officeDocument/2006/relationships/slideLayout" Target="../slideLayouts/slideLayout6.xml"/><Relationship Id="rId6" Type="http://schemas.openxmlformats.org/officeDocument/2006/relationships/image" Target="../media/image20.png"/><Relationship Id="rId11" Type="http://schemas.openxmlformats.org/officeDocument/2006/relationships/hyperlink" Target="http://twitter.com/icann" TargetMode="External"/><Relationship Id="rId5" Type="http://schemas.openxmlformats.org/officeDocument/2006/relationships/hyperlink" Target="http://flickr.com/photos/icann" TargetMode="External"/><Relationship Id="rId15" Type="http://schemas.openxmlformats.org/officeDocument/2006/relationships/image" Target="../media/image23.png"/><Relationship Id="rId10" Type="http://schemas.openxmlformats.org/officeDocument/2006/relationships/hyperlink" Target="https://twitter.com/icann" TargetMode="External"/><Relationship Id="rId19" Type="http://schemas.openxmlformats.org/officeDocument/2006/relationships/hyperlink" Target="https://soundcloud.com/icann" TargetMode="External"/><Relationship Id="rId4" Type="http://schemas.openxmlformats.org/officeDocument/2006/relationships/hyperlink" Target="http://www.flickr.com/photos/icann" TargetMode="External"/><Relationship Id="rId9" Type="http://schemas.openxmlformats.org/officeDocument/2006/relationships/image" Target="../media/image21.png"/><Relationship Id="rId14" Type="http://schemas.openxmlformats.org/officeDocument/2006/relationships/hyperlink" Target="http://facebook.com/icann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897AC6-FD06-FAA4-827E-11F2CCEDBB54}"/>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E4A93E10-7B24-CC51-8EFA-3448A92D4140}"/>
              </a:ext>
            </a:extLst>
          </p:cNvPr>
          <p:cNvSpPr>
            <a:spLocks noGrp="1"/>
          </p:cNvSpPr>
          <p:nvPr>
            <p:ph type="body" idx="1"/>
          </p:nvPr>
        </p:nvSpPr>
        <p:spPr/>
        <p:txBody>
          <a:bodyPr/>
          <a:lstStyle/>
          <a:p>
            <a:endParaRPr lang="en-US"/>
          </a:p>
        </p:txBody>
      </p:sp>
      <p:sp>
        <p:nvSpPr>
          <p:cNvPr id="4" name="Text Placeholder 3">
            <a:extLst>
              <a:ext uri="{FF2B5EF4-FFF2-40B4-BE49-F238E27FC236}">
                <a16:creationId xmlns:a16="http://schemas.microsoft.com/office/drawing/2014/main" id="{1FC2CECD-D8CA-5202-C999-ECB0DF88B7BE}"/>
              </a:ext>
            </a:extLst>
          </p:cNvPr>
          <p:cNvSpPr>
            <a:spLocks noGrp="1"/>
          </p:cNvSpPr>
          <p:nvPr>
            <p:ph type="body" idx="2"/>
          </p:nvPr>
        </p:nvSpPr>
        <p:spPr/>
        <p:txBody>
          <a:bodyPr>
            <a:normAutofit lnSpcReduction="10000"/>
          </a:bodyPr>
          <a:lstStyle/>
          <a:p>
            <a:endParaRPr lang="en-US"/>
          </a:p>
        </p:txBody>
      </p:sp>
      <p:sp>
        <p:nvSpPr>
          <p:cNvPr id="5" name="Text Placeholder 4">
            <a:extLst>
              <a:ext uri="{FF2B5EF4-FFF2-40B4-BE49-F238E27FC236}">
                <a16:creationId xmlns:a16="http://schemas.microsoft.com/office/drawing/2014/main" id="{30136463-EA57-3358-3DE4-C8EC459F08F0}"/>
              </a:ext>
            </a:extLst>
          </p:cNvPr>
          <p:cNvSpPr>
            <a:spLocks noGrp="1"/>
          </p:cNvSpPr>
          <p:nvPr>
            <p:ph type="body" idx="3"/>
          </p:nvPr>
        </p:nvSpPr>
        <p:spPr/>
        <p:txBody>
          <a:bodyPr/>
          <a:lstStyle/>
          <a:p>
            <a:endParaRPr lang="en-US"/>
          </a:p>
        </p:txBody>
      </p:sp>
      <p:sp>
        <p:nvSpPr>
          <p:cNvPr id="6" name="Text Placeholder 5">
            <a:extLst>
              <a:ext uri="{FF2B5EF4-FFF2-40B4-BE49-F238E27FC236}">
                <a16:creationId xmlns:a16="http://schemas.microsoft.com/office/drawing/2014/main" id="{3DE1F00F-9E0F-1DEC-4A3E-92167FD3C38B}"/>
              </a:ext>
            </a:extLst>
          </p:cNvPr>
          <p:cNvSpPr>
            <a:spLocks noGrp="1"/>
          </p:cNvSpPr>
          <p:nvPr>
            <p:ph type="body" idx="4"/>
          </p:nvPr>
        </p:nvSpPr>
        <p:spPr/>
        <p:txBody>
          <a:bodyPr/>
          <a:lstStyle/>
          <a:p>
            <a:endParaRPr lang="en-US"/>
          </a:p>
        </p:txBody>
      </p:sp>
      <p:pic>
        <p:nvPicPr>
          <p:cNvPr id="7" name="Picture 6">
            <a:extLst>
              <a:ext uri="{FF2B5EF4-FFF2-40B4-BE49-F238E27FC236}">
                <a16:creationId xmlns:a16="http://schemas.microsoft.com/office/drawing/2014/main" id="{3BEE688C-541F-ED02-5778-3BEDCD02AF39}"/>
              </a:ext>
            </a:extLst>
          </p:cNvPr>
          <p:cNvPicPr>
            <a:picLocks noChangeAspect="1"/>
          </p:cNvPicPr>
          <p:nvPr/>
        </p:nvPicPr>
        <p:blipFill>
          <a:blip r:embed="rId2"/>
          <a:srcRect/>
          <a:stretch/>
        </p:blipFill>
        <p:spPr>
          <a:xfrm>
            <a:off x="0" y="2767"/>
            <a:ext cx="9143996" cy="6855232"/>
          </a:xfrm>
          <a:prstGeom prst="rect">
            <a:avLst/>
          </a:prstGeom>
        </p:spPr>
      </p:pic>
      <p:pic>
        <p:nvPicPr>
          <p:cNvPr id="8" name="Picture 7">
            <a:extLst>
              <a:ext uri="{FF2B5EF4-FFF2-40B4-BE49-F238E27FC236}">
                <a16:creationId xmlns:a16="http://schemas.microsoft.com/office/drawing/2014/main" id="{285C3E59-3357-3BCE-CEC7-CB7D3AF585BE}"/>
              </a:ext>
            </a:extLst>
          </p:cNvPr>
          <p:cNvPicPr>
            <a:picLocks noChangeAspect="1"/>
          </p:cNvPicPr>
          <p:nvPr/>
        </p:nvPicPr>
        <p:blipFill>
          <a:blip r:embed="rId3"/>
          <a:srcRect/>
          <a:stretch/>
        </p:blipFill>
        <p:spPr>
          <a:xfrm>
            <a:off x="847603" y="459567"/>
            <a:ext cx="3157375" cy="1884240"/>
          </a:xfrm>
          <a:prstGeom prst="rect">
            <a:avLst/>
          </a:prstGeom>
        </p:spPr>
      </p:pic>
    </p:spTree>
    <p:extLst>
      <p:ext uri="{BB962C8B-B14F-4D97-AF65-F5344CB8AC3E}">
        <p14:creationId xmlns:p14="http://schemas.microsoft.com/office/powerpoint/2010/main" val="4463223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66"/>
        <p:cNvGrpSpPr/>
        <p:nvPr/>
      </p:nvGrpSpPr>
      <p:grpSpPr>
        <a:xfrm>
          <a:off x="0" y="0"/>
          <a:ext cx="0" cy="0"/>
          <a:chOff x="0" y="0"/>
          <a:chExt cx="0" cy="0"/>
        </a:xfrm>
      </p:grpSpPr>
      <p:sp>
        <p:nvSpPr>
          <p:cNvPr id="867" name="Google Shape;867;p53"/>
          <p:cNvSpPr txBox="1">
            <a:spLocks noGrp="1"/>
          </p:cNvSpPr>
          <p:nvPr>
            <p:ph type="title"/>
          </p:nvPr>
        </p:nvSpPr>
        <p:spPr>
          <a:xfrm>
            <a:off x="610724" y="2"/>
            <a:ext cx="7744845" cy="2533369"/>
          </a:xfrm>
          <a:prstGeom prst="rect">
            <a:avLst/>
          </a:prstGeom>
          <a:noFill/>
          <a:ln>
            <a:noFill/>
          </a:ln>
        </p:spPr>
        <p:txBody>
          <a:bodyPr spcFirstLastPara="1" wrap="square" lIns="0" tIns="0" rIns="0" bIns="0" anchor="b" anchorCtr="0">
            <a:normAutofit/>
          </a:bodyPr>
          <a:lstStyle/>
          <a:p>
            <a:pPr marL="0" lvl="0" indent="0" algn="l" rtl="0">
              <a:spcBef>
                <a:spcPts val="0"/>
              </a:spcBef>
              <a:spcAft>
                <a:spcPts val="0"/>
              </a:spcAft>
              <a:buClr>
                <a:schemeClr val="lt1"/>
              </a:buClr>
              <a:buSzPts val="3600"/>
              <a:buFont typeface="Arial"/>
              <a:buNone/>
            </a:pPr>
            <a:r>
              <a:rPr lang="en-US"/>
              <a:t>Registrant Program Update</a:t>
            </a:r>
            <a:endParaRPr/>
          </a:p>
        </p:txBody>
      </p:sp>
      <p:sp>
        <p:nvSpPr>
          <p:cNvPr id="868" name="Google Shape;868;p53"/>
          <p:cNvSpPr txBox="1">
            <a:spLocks noGrp="1"/>
          </p:cNvSpPr>
          <p:nvPr>
            <p:ph type="body" idx="1"/>
          </p:nvPr>
        </p:nvSpPr>
        <p:spPr>
          <a:xfrm>
            <a:off x="610724" y="3562904"/>
            <a:ext cx="7744845" cy="716808"/>
          </a:xfrm>
          <a:prstGeom prst="rect">
            <a:avLst/>
          </a:prstGeom>
          <a:noFill/>
          <a:ln>
            <a:noFill/>
          </a:ln>
        </p:spPr>
        <p:txBody>
          <a:bodyPr spcFirstLastPara="1" wrap="square" lIns="0" tIns="0" rIns="0" bIns="0" anchor="t" anchorCtr="0">
            <a:normAutofit/>
          </a:bodyPr>
          <a:lstStyle/>
          <a:p>
            <a:pPr marL="0" lvl="0" indent="0" algn="l" rtl="0">
              <a:spcBef>
                <a:spcPts val="0"/>
              </a:spcBef>
              <a:spcAft>
                <a:spcPts val="0"/>
              </a:spcAft>
              <a:buClr>
                <a:schemeClr val="lt1"/>
              </a:buClr>
              <a:buSzPts val="1800"/>
              <a:buNone/>
            </a:pPr>
            <a:r>
              <a:rPr lang="en-US"/>
              <a:t>ICANN Org Registrant Program</a:t>
            </a:r>
            <a:endParaRPr/>
          </a:p>
        </p:txBody>
      </p:sp>
      <p:sp>
        <p:nvSpPr>
          <p:cNvPr id="869" name="Google Shape;869;p53"/>
          <p:cNvSpPr txBox="1">
            <a:spLocks noGrp="1"/>
          </p:cNvSpPr>
          <p:nvPr>
            <p:ph type="body" idx="2"/>
          </p:nvPr>
        </p:nvSpPr>
        <p:spPr>
          <a:xfrm>
            <a:off x="610724" y="4252819"/>
            <a:ext cx="7744845" cy="273605"/>
          </a:xfrm>
          <a:prstGeom prst="rect">
            <a:avLst/>
          </a:prstGeom>
          <a:noFill/>
          <a:ln>
            <a:noFill/>
          </a:ln>
        </p:spPr>
        <p:txBody>
          <a:bodyPr spcFirstLastPara="1" wrap="square" lIns="0" tIns="0" rIns="0" bIns="0" anchor="t" anchorCtr="0">
            <a:normAutofit lnSpcReduction="10000"/>
          </a:bodyPr>
          <a:lstStyle/>
          <a:p>
            <a:pPr marL="0" lvl="0" indent="0" algn="l" rtl="0">
              <a:spcBef>
                <a:spcPts val="0"/>
              </a:spcBef>
              <a:spcAft>
                <a:spcPts val="0"/>
              </a:spcAft>
              <a:buClr>
                <a:schemeClr val="lt1"/>
              </a:buClr>
              <a:buSzPts val="1800"/>
              <a:buNone/>
            </a:pPr>
            <a:r>
              <a:rPr lang="en-US"/>
              <a:t>ICANN76 Prep Week </a:t>
            </a:r>
            <a:endParaRPr/>
          </a:p>
        </p:txBody>
      </p:sp>
      <p:sp>
        <p:nvSpPr>
          <p:cNvPr id="870" name="Google Shape;870;p53"/>
          <p:cNvSpPr txBox="1">
            <a:spLocks noGrp="1"/>
          </p:cNvSpPr>
          <p:nvPr>
            <p:ph type="body" idx="3"/>
          </p:nvPr>
        </p:nvSpPr>
        <p:spPr>
          <a:xfrm>
            <a:off x="610724" y="4544354"/>
            <a:ext cx="7744845" cy="403785"/>
          </a:xfrm>
          <a:prstGeom prst="rect">
            <a:avLst/>
          </a:prstGeom>
          <a:noFill/>
          <a:ln>
            <a:noFill/>
          </a:ln>
        </p:spPr>
        <p:txBody>
          <a:bodyPr spcFirstLastPara="1" wrap="square" lIns="0" tIns="0" rIns="0" bIns="0" anchor="t" anchorCtr="0">
            <a:normAutofit/>
          </a:bodyPr>
          <a:lstStyle/>
          <a:p>
            <a:pPr marL="0" lvl="0" indent="0" algn="l" rtl="0">
              <a:spcBef>
                <a:spcPts val="0"/>
              </a:spcBef>
              <a:spcAft>
                <a:spcPts val="0"/>
              </a:spcAft>
              <a:buClr>
                <a:schemeClr val="lt1"/>
              </a:buClr>
              <a:buSzPts val="1800"/>
              <a:buNone/>
            </a:pPr>
            <a:r>
              <a:rPr lang="en-US"/>
              <a:t>27 February 2023</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75"/>
        <p:cNvGrpSpPr/>
        <p:nvPr/>
      </p:nvGrpSpPr>
      <p:grpSpPr>
        <a:xfrm>
          <a:off x="0" y="0"/>
          <a:ext cx="0" cy="0"/>
          <a:chOff x="0" y="0"/>
          <a:chExt cx="0" cy="0"/>
        </a:xfrm>
      </p:grpSpPr>
      <p:sp>
        <p:nvSpPr>
          <p:cNvPr id="876" name="Google Shape;876;p54"/>
          <p:cNvSpPr txBox="1">
            <a:spLocks noGrp="1"/>
          </p:cNvSpPr>
          <p:nvPr>
            <p:ph type="title"/>
          </p:nvPr>
        </p:nvSpPr>
        <p:spPr>
          <a:xfrm>
            <a:off x="374905" y="46181"/>
            <a:ext cx="8012951" cy="450663"/>
          </a:xfrm>
          <a:prstGeom prst="rect">
            <a:avLst/>
          </a:prstGeom>
          <a:noFill/>
          <a:ln>
            <a:noFill/>
          </a:ln>
        </p:spPr>
        <p:txBody>
          <a:bodyPr spcFirstLastPara="1" wrap="square" lIns="0" tIns="45700" rIns="0" bIns="45700" anchor="t" anchorCtr="0">
            <a:normAutofit fontScale="90000"/>
          </a:bodyPr>
          <a:lstStyle/>
          <a:p>
            <a:pPr marL="0" lvl="0" indent="0" algn="l" rtl="0">
              <a:spcBef>
                <a:spcPts val="0"/>
              </a:spcBef>
              <a:spcAft>
                <a:spcPts val="0"/>
              </a:spcAft>
              <a:buClr>
                <a:srgbClr val="0B3458"/>
              </a:buClr>
              <a:buSzPct val="100000"/>
              <a:buFont typeface="Arial"/>
              <a:buNone/>
            </a:pPr>
            <a:r>
              <a:rPr lang="en-US" dirty="0"/>
              <a:t>Agenda</a:t>
            </a:r>
            <a:endParaRPr dirty="0"/>
          </a:p>
        </p:txBody>
      </p:sp>
      <p:sp>
        <p:nvSpPr>
          <p:cNvPr id="877" name="Google Shape;877;p54"/>
          <p:cNvSpPr txBox="1">
            <a:spLocks noGrp="1"/>
          </p:cNvSpPr>
          <p:nvPr>
            <p:ph type="body" idx="1"/>
          </p:nvPr>
        </p:nvSpPr>
        <p:spPr>
          <a:xfrm>
            <a:off x="385365" y="1036217"/>
            <a:ext cx="8373269" cy="5580483"/>
          </a:xfrm>
          <a:prstGeom prst="rect">
            <a:avLst/>
          </a:prstGeom>
          <a:noFill/>
          <a:ln>
            <a:noFill/>
          </a:ln>
        </p:spPr>
        <p:txBody>
          <a:bodyPr spcFirstLastPara="1" wrap="square" lIns="0" tIns="0" rIns="0" bIns="0" anchor="t" anchorCtr="0">
            <a:noAutofit/>
          </a:bodyPr>
          <a:lstStyle/>
          <a:p>
            <a:pPr marL="342900" lvl="0" indent="-342900" algn="l" rtl="0">
              <a:spcBef>
                <a:spcPts val="0"/>
              </a:spcBef>
              <a:spcAft>
                <a:spcPts val="0"/>
              </a:spcAft>
              <a:buClr>
                <a:srgbClr val="000000"/>
              </a:buClr>
              <a:buSzPts val="1500"/>
              <a:buFont typeface="Noto Sans Symbols"/>
              <a:buChar char="◉"/>
            </a:pPr>
            <a:r>
              <a:rPr lang="en-US" sz="1800" dirty="0"/>
              <a:t>About the Registrant Program and ICANN Org Registrant Services and Support</a:t>
            </a:r>
            <a:endParaRPr sz="1800" dirty="0"/>
          </a:p>
          <a:p>
            <a:pPr marL="342900" lvl="0" indent="-342900" algn="l" rtl="0">
              <a:spcBef>
                <a:spcPts val="2000"/>
              </a:spcBef>
              <a:spcAft>
                <a:spcPts val="0"/>
              </a:spcAft>
              <a:buClr>
                <a:srgbClr val="000000"/>
              </a:buClr>
              <a:buSzPts val="1500"/>
              <a:buFont typeface="Noto Sans Symbols"/>
              <a:buChar char="◉"/>
            </a:pPr>
            <a:r>
              <a:rPr lang="en-US" sz="1800" dirty="0"/>
              <a:t>Recently Published Educational Materials</a:t>
            </a:r>
          </a:p>
          <a:p>
            <a:pPr marL="800100" lvl="1" indent="-342900">
              <a:spcBef>
                <a:spcPts val="2000"/>
              </a:spcBef>
              <a:buSzPts val="1500"/>
              <a:buFont typeface="Noto Sans Symbols"/>
              <a:buChar char="◉"/>
            </a:pPr>
            <a:r>
              <a:rPr lang="en-US" sz="1800" dirty="0"/>
              <a:t>Thinking About Registering a Domain Name?</a:t>
            </a:r>
          </a:p>
          <a:p>
            <a:pPr marL="800100" lvl="1" indent="-342900">
              <a:spcBef>
                <a:spcPts val="2000"/>
              </a:spcBef>
              <a:buSzPts val="1500"/>
              <a:buFont typeface="Noto Sans Symbols"/>
              <a:buChar char="◉"/>
            </a:pPr>
            <a:r>
              <a:rPr lang="en-US" sz="1800" dirty="0"/>
              <a:t>Need Help with your Domain Name?</a:t>
            </a:r>
            <a:endParaRPr sz="1800" i="1" dirty="0"/>
          </a:p>
          <a:p>
            <a:pPr marL="342900" lvl="0" indent="-342900" algn="l" rtl="0">
              <a:spcBef>
                <a:spcPts val="2000"/>
              </a:spcBef>
              <a:spcAft>
                <a:spcPts val="0"/>
              </a:spcAft>
              <a:buClr>
                <a:srgbClr val="000000"/>
              </a:buClr>
              <a:buSzPts val="1500"/>
              <a:buFont typeface="Noto Sans Symbols"/>
              <a:buChar char="◉"/>
            </a:pPr>
            <a:r>
              <a:rPr lang="en-US" sz="1800" dirty="0"/>
              <a:t>Data and Information on Registrant Issues and Challenges from ICANN Global Support (GS) </a:t>
            </a:r>
          </a:p>
          <a:p>
            <a:pPr marL="342900" indent="-342900">
              <a:buSzPts val="1500"/>
            </a:pPr>
            <a:r>
              <a:rPr lang="en-US" sz="1800" dirty="0"/>
              <a:t>New </a:t>
            </a:r>
            <a:r>
              <a:rPr lang="en-US" sz="1800" u="sng" dirty="0">
                <a:solidFill>
                  <a:schemeClr val="hlink"/>
                </a:solidFill>
                <a:hlinkClick r:id="rId3"/>
              </a:rPr>
              <a:t>‘I Need Help’</a:t>
            </a:r>
            <a:r>
              <a:rPr lang="en-US" sz="1800" dirty="0"/>
              <a:t> Resource Page</a:t>
            </a:r>
            <a:endParaRPr sz="1800" dirty="0"/>
          </a:p>
          <a:p>
            <a:pPr marL="342900" lvl="0" indent="-349250" algn="l" rtl="0">
              <a:spcBef>
                <a:spcPts val="2000"/>
              </a:spcBef>
              <a:spcAft>
                <a:spcPts val="0"/>
              </a:spcAft>
              <a:buClr>
                <a:srgbClr val="000000"/>
              </a:buClr>
              <a:buSzPts val="1600"/>
              <a:buFont typeface="Noto Sans Symbols"/>
              <a:buChar char="◉"/>
            </a:pPr>
            <a:r>
              <a:rPr lang="en-US" sz="1800" dirty="0"/>
              <a:t>Data and Information on Registrant Complaints Received by ICANN Contractual Compliance and Related Enforcement Actions</a:t>
            </a:r>
            <a:endParaRPr sz="1800" dirty="0"/>
          </a:p>
          <a:p>
            <a:pPr marL="342900" lvl="0" indent="-342900" algn="l" rtl="0">
              <a:spcBef>
                <a:spcPts val="2000"/>
              </a:spcBef>
              <a:spcAft>
                <a:spcPts val="0"/>
              </a:spcAft>
              <a:buClr>
                <a:srgbClr val="000000"/>
              </a:buClr>
              <a:buSzPts val="1500"/>
              <a:buFont typeface="Noto Sans Symbols"/>
              <a:buChar char="◉"/>
            </a:pPr>
            <a:r>
              <a:rPr lang="en-US" sz="1800" dirty="0"/>
              <a:t>Question and Answer + Community Feedback</a:t>
            </a:r>
            <a:endParaRPr sz="1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81"/>
        <p:cNvGrpSpPr/>
        <p:nvPr/>
      </p:nvGrpSpPr>
      <p:grpSpPr>
        <a:xfrm>
          <a:off x="0" y="0"/>
          <a:ext cx="0" cy="0"/>
          <a:chOff x="0" y="0"/>
          <a:chExt cx="0" cy="0"/>
        </a:xfrm>
      </p:grpSpPr>
      <p:sp>
        <p:nvSpPr>
          <p:cNvPr id="882" name="Google Shape;882;p55"/>
          <p:cNvSpPr txBox="1">
            <a:spLocks noGrp="1"/>
          </p:cNvSpPr>
          <p:nvPr>
            <p:ph type="title"/>
          </p:nvPr>
        </p:nvSpPr>
        <p:spPr>
          <a:xfrm>
            <a:off x="567928" y="1681316"/>
            <a:ext cx="7268381" cy="1326565"/>
          </a:xfrm>
          <a:prstGeom prst="rect">
            <a:avLst/>
          </a:prstGeom>
          <a:noFill/>
          <a:ln>
            <a:noFill/>
          </a:ln>
        </p:spPr>
        <p:txBody>
          <a:bodyPr spcFirstLastPara="1" wrap="square" lIns="91425" tIns="45700" rIns="91425" bIns="45700" anchor="b" anchorCtr="0">
            <a:normAutofit fontScale="90000"/>
          </a:bodyPr>
          <a:lstStyle/>
          <a:p>
            <a:pPr marL="0" lvl="0" indent="0" algn="l" rtl="0">
              <a:spcBef>
                <a:spcPts val="0"/>
              </a:spcBef>
              <a:spcAft>
                <a:spcPts val="0"/>
              </a:spcAft>
              <a:buClr>
                <a:schemeClr val="lt1"/>
              </a:buClr>
              <a:buSzPct val="100000"/>
              <a:buFont typeface="Arial"/>
              <a:buNone/>
            </a:pPr>
            <a:r>
              <a:rPr lang="en-US" dirty="0"/>
              <a:t>About the Registrant Program and ICANN Org Registrant Services and Support </a:t>
            </a: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87"/>
        <p:cNvGrpSpPr/>
        <p:nvPr/>
      </p:nvGrpSpPr>
      <p:grpSpPr>
        <a:xfrm>
          <a:off x="0" y="0"/>
          <a:ext cx="0" cy="0"/>
          <a:chOff x="0" y="0"/>
          <a:chExt cx="0" cy="0"/>
        </a:xfrm>
      </p:grpSpPr>
      <p:sp>
        <p:nvSpPr>
          <p:cNvPr id="888" name="Google Shape;888;p56"/>
          <p:cNvSpPr txBox="1">
            <a:spLocks noGrp="1"/>
          </p:cNvSpPr>
          <p:nvPr>
            <p:ph type="title"/>
          </p:nvPr>
        </p:nvSpPr>
        <p:spPr>
          <a:xfrm>
            <a:off x="374904" y="75675"/>
            <a:ext cx="8012951" cy="450663"/>
          </a:xfrm>
          <a:prstGeom prst="rect">
            <a:avLst/>
          </a:prstGeom>
          <a:noFill/>
          <a:ln>
            <a:noFill/>
          </a:ln>
        </p:spPr>
        <p:txBody>
          <a:bodyPr spcFirstLastPara="1" wrap="square" lIns="0" tIns="45700" rIns="0" bIns="45700" anchor="t" anchorCtr="0">
            <a:normAutofit fontScale="90000"/>
          </a:bodyPr>
          <a:lstStyle/>
          <a:p>
            <a:pPr marL="0" lvl="0" indent="0" algn="l" rtl="0">
              <a:spcBef>
                <a:spcPts val="0"/>
              </a:spcBef>
              <a:spcAft>
                <a:spcPts val="0"/>
              </a:spcAft>
              <a:buClr>
                <a:srgbClr val="0B3458"/>
              </a:buClr>
              <a:buSzPct val="100000"/>
              <a:buFont typeface="Arial"/>
              <a:buNone/>
            </a:pPr>
            <a:r>
              <a:rPr lang="en-US"/>
              <a:t>ICANN Organization and Registrants</a:t>
            </a:r>
            <a:endParaRPr/>
          </a:p>
        </p:txBody>
      </p:sp>
      <p:sp>
        <p:nvSpPr>
          <p:cNvPr id="889" name="Google Shape;889;p56"/>
          <p:cNvSpPr txBox="1">
            <a:spLocks noGrp="1"/>
          </p:cNvSpPr>
          <p:nvPr>
            <p:ph type="body" idx="1"/>
          </p:nvPr>
        </p:nvSpPr>
        <p:spPr>
          <a:xfrm>
            <a:off x="511922" y="1235034"/>
            <a:ext cx="7907338" cy="4485828"/>
          </a:xfrm>
          <a:prstGeom prst="rect">
            <a:avLst/>
          </a:prstGeom>
          <a:noFill/>
          <a:ln>
            <a:noFill/>
          </a:ln>
        </p:spPr>
        <p:txBody>
          <a:bodyPr spcFirstLastPara="1" wrap="square" lIns="0" tIns="0" rIns="0" bIns="0" anchor="t" anchorCtr="0">
            <a:normAutofit/>
          </a:bodyPr>
          <a:lstStyle/>
          <a:p>
            <a:pPr marL="342900" lvl="0" indent="-342900" algn="l" rtl="0">
              <a:spcBef>
                <a:spcPts val="0"/>
              </a:spcBef>
              <a:spcAft>
                <a:spcPts val="0"/>
              </a:spcAft>
              <a:buSzPts val="1500"/>
              <a:buChar char="◉"/>
            </a:pPr>
            <a:r>
              <a:rPr lang="en-US" sz="1800" dirty="0"/>
              <a:t>Throughout all of ICANN’s work, we serve the global public interest, domain name registrants, and end users of the Internet by ensuring a secure and stable Domain Name System (DNS), all while promoting trust, choice, and competition in the industry. </a:t>
            </a:r>
            <a:endParaRPr sz="1800" dirty="0"/>
          </a:p>
          <a:p>
            <a:pPr marL="342900" lvl="0" indent="-342900" algn="l" rtl="0">
              <a:spcBef>
                <a:spcPts val="2000"/>
              </a:spcBef>
              <a:spcAft>
                <a:spcPts val="0"/>
              </a:spcAft>
              <a:buSzPts val="1500"/>
              <a:buChar char="◉"/>
            </a:pPr>
            <a:r>
              <a:rPr lang="en-US" sz="1800" dirty="0"/>
              <a:t>ICANN organization (ICANN org) has always recognized registrants as being essential to a robust DNS and marketplace, but more can be done to improve their experience when interacting with the organization.</a:t>
            </a:r>
            <a:endParaRPr sz="1800" dirty="0"/>
          </a:p>
          <a:p>
            <a:pPr marL="342900" lvl="0" indent="0" algn="l" rtl="0">
              <a:spcBef>
                <a:spcPts val="2000"/>
              </a:spcBef>
              <a:spcAft>
                <a:spcPts val="0"/>
              </a:spcAft>
              <a:buNone/>
            </a:pPr>
            <a:endParaRPr sz="1800" dirty="0"/>
          </a:p>
          <a:p>
            <a:pPr marL="342900" lvl="0" indent="-247650" algn="l" rtl="0">
              <a:spcBef>
                <a:spcPts val="2000"/>
              </a:spcBef>
              <a:spcAft>
                <a:spcPts val="0"/>
              </a:spcAft>
              <a:buClr>
                <a:srgbClr val="000000"/>
              </a:buClr>
              <a:buSzPts val="1500"/>
              <a:buFont typeface="Noto Sans Symbols"/>
              <a:buNone/>
            </a:pPr>
            <a:endParaRPr sz="1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94"/>
        <p:cNvGrpSpPr/>
        <p:nvPr/>
      </p:nvGrpSpPr>
      <p:grpSpPr>
        <a:xfrm>
          <a:off x="0" y="0"/>
          <a:ext cx="0" cy="0"/>
          <a:chOff x="0" y="0"/>
          <a:chExt cx="0" cy="0"/>
        </a:xfrm>
      </p:grpSpPr>
      <p:sp>
        <p:nvSpPr>
          <p:cNvPr id="895" name="Google Shape;895;p57"/>
          <p:cNvSpPr txBox="1">
            <a:spLocks noGrp="1"/>
          </p:cNvSpPr>
          <p:nvPr>
            <p:ph type="title"/>
          </p:nvPr>
        </p:nvSpPr>
        <p:spPr>
          <a:xfrm>
            <a:off x="374904" y="75675"/>
            <a:ext cx="8012951" cy="450663"/>
          </a:xfrm>
          <a:prstGeom prst="rect">
            <a:avLst/>
          </a:prstGeom>
          <a:noFill/>
          <a:ln>
            <a:noFill/>
          </a:ln>
        </p:spPr>
        <p:txBody>
          <a:bodyPr spcFirstLastPara="1" wrap="square" lIns="0" tIns="45700" rIns="0" bIns="45700" anchor="t" anchorCtr="0">
            <a:normAutofit fontScale="90000"/>
          </a:bodyPr>
          <a:lstStyle/>
          <a:p>
            <a:pPr marL="0" lvl="0" indent="0" algn="l" rtl="0">
              <a:spcBef>
                <a:spcPts val="0"/>
              </a:spcBef>
              <a:spcAft>
                <a:spcPts val="0"/>
              </a:spcAft>
              <a:buClr>
                <a:srgbClr val="0B3458"/>
              </a:buClr>
              <a:buSzPct val="100000"/>
              <a:buFont typeface="Arial"/>
              <a:buNone/>
            </a:pPr>
            <a:r>
              <a:rPr lang="en-US" dirty="0"/>
              <a:t>Registrant Program Goals</a:t>
            </a:r>
            <a:endParaRPr dirty="0"/>
          </a:p>
        </p:txBody>
      </p:sp>
      <p:sp>
        <p:nvSpPr>
          <p:cNvPr id="896" name="Google Shape;896;p57"/>
          <p:cNvSpPr txBox="1">
            <a:spLocks noGrp="1"/>
          </p:cNvSpPr>
          <p:nvPr>
            <p:ph type="body" idx="1"/>
          </p:nvPr>
        </p:nvSpPr>
        <p:spPr>
          <a:xfrm>
            <a:off x="618300" y="1016189"/>
            <a:ext cx="7907400" cy="5172600"/>
          </a:xfrm>
          <a:prstGeom prst="rect">
            <a:avLst/>
          </a:prstGeom>
          <a:noFill/>
          <a:ln>
            <a:noFill/>
          </a:ln>
        </p:spPr>
        <p:txBody>
          <a:bodyPr spcFirstLastPara="1" wrap="square" lIns="0" tIns="0" rIns="0" bIns="0" anchor="t" anchorCtr="0">
            <a:noAutofit/>
          </a:bodyPr>
          <a:lstStyle/>
          <a:p>
            <a:pPr marL="342900" lvl="0" indent="-342900" algn="l" rtl="0">
              <a:spcBef>
                <a:spcPts val="0"/>
              </a:spcBef>
              <a:spcAft>
                <a:spcPts val="0"/>
              </a:spcAft>
              <a:buClr>
                <a:srgbClr val="000000"/>
              </a:buClr>
              <a:buSzPts val="1500"/>
              <a:buFont typeface="Noto Sans Symbols"/>
              <a:buChar char="◉"/>
            </a:pPr>
            <a:r>
              <a:rPr lang="en-US" sz="1800" dirty="0"/>
              <a:t>To educate registrants about their rights and responsibilities, the domain name ecosystem and how to navigate it, and the ICANN policies that impact them.</a:t>
            </a:r>
          </a:p>
          <a:p>
            <a:pPr marL="800100" lvl="1" indent="-342900">
              <a:spcBef>
                <a:spcPts val="0"/>
              </a:spcBef>
              <a:buSzPts val="1500"/>
              <a:buFont typeface="Noto Sans Symbols"/>
              <a:buChar char="◉"/>
            </a:pPr>
            <a:r>
              <a:rPr lang="en-US" sz="1800" dirty="0"/>
              <a:t>ICANN org registrant homepage: </a:t>
            </a:r>
            <a:r>
              <a:rPr lang="en-US" sz="1800" u="sng" dirty="0">
                <a:solidFill>
                  <a:schemeClr val="hlink"/>
                </a:solidFill>
                <a:hlinkClick r:id="rId3"/>
              </a:rPr>
              <a:t>icann.org/registrants  </a:t>
            </a:r>
            <a:endParaRPr lang="en-US" sz="1800" u="sng" dirty="0">
              <a:solidFill>
                <a:schemeClr val="hlink"/>
              </a:solidFill>
            </a:endParaRPr>
          </a:p>
          <a:p>
            <a:pPr marL="800100" lvl="1" indent="-342900">
              <a:spcBef>
                <a:spcPts val="0"/>
              </a:spcBef>
              <a:buSzPts val="1500"/>
              <a:buFont typeface="Noto Sans Symbols"/>
              <a:buChar char="◉"/>
            </a:pPr>
            <a:r>
              <a:rPr lang="en-US" sz="1800" dirty="0"/>
              <a:t>Blogs, articles, FAQs, infographics, etc. </a:t>
            </a:r>
          </a:p>
          <a:p>
            <a:pPr marL="800100" lvl="1" indent="-342900">
              <a:spcBef>
                <a:spcPts val="0"/>
              </a:spcBef>
              <a:buSzPts val="1500"/>
              <a:buFont typeface="Noto Sans Symbols"/>
              <a:buChar char="◉"/>
            </a:pPr>
            <a:r>
              <a:rPr lang="en-US" sz="1800" dirty="0"/>
              <a:t>Presentations, webinars.</a:t>
            </a:r>
          </a:p>
          <a:p>
            <a:pPr marL="457200" lvl="1" indent="0">
              <a:spcBef>
                <a:spcPts val="0"/>
              </a:spcBef>
              <a:buSzPts val="1500"/>
              <a:buNone/>
            </a:pPr>
            <a:endParaRPr sz="1800" dirty="0"/>
          </a:p>
          <a:p>
            <a:pPr marL="342900" lvl="0" indent="-342900" algn="l" rtl="0">
              <a:spcBef>
                <a:spcPts val="0"/>
              </a:spcBef>
              <a:spcAft>
                <a:spcPts val="0"/>
              </a:spcAft>
              <a:buClr>
                <a:srgbClr val="000000"/>
              </a:buClr>
              <a:buSzPts val="1500"/>
              <a:buFont typeface="Noto Sans Symbols"/>
              <a:buChar char="◉"/>
            </a:pPr>
            <a:r>
              <a:rPr lang="en-US" sz="1800" dirty="0"/>
              <a:t>To identify and raise awareness about issues and challenges that registrants face.</a:t>
            </a:r>
          </a:p>
          <a:p>
            <a:pPr marL="800100" lvl="1" indent="-342900">
              <a:spcBef>
                <a:spcPts val="0"/>
              </a:spcBef>
              <a:buSzPts val="1500"/>
              <a:buFont typeface="Noto Sans Symbols"/>
              <a:buChar char="◉"/>
            </a:pPr>
            <a:r>
              <a:rPr lang="en-US" sz="1800" dirty="0"/>
              <a:t>Publish ICANN data to inform community dialogue.</a:t>
            </a:r>
          </a:p>
          <a:p>
            <a:pPr marL="800100" lvl="1" indent="-342900">
              <a:spcBef>
                <a:spcPts val="0"/>
              </a:spcBef>
              <a:buSzPts val="1500"/>
              <a:buFont typeface="Noto Sans Symbols"/>
              <a:buChar char="◉"/>
            </a:pPr>
            <a:r>
              <a:rPr lang="en-US" sz="1800" dirty="0"/>
              <a:t>Engage and collaborate with relevant ICANN community groups.</a:t>
            </a:r>
          </a:p>
          <a:p>
            <a:pPr marL="800100" lvl="1" indent="-342900">
              <a:spcBef>
                <a:spcPts val="0"/>
              </a:spcBef>
              <a:buSzPts val="1500"/>
              <a:buFont typeface="Noto Sans Symbols"/>
              <a:buChar char="◉"/>
            </a:pPr>
            <a:r>
              <a:rPr lang="en-US" sz="1800" dirty="0"/>
              <a:t>Gather feedback about issues and challenges impacting registrants.</a:t>
            </a:r>
          </a:p>
          <a:p>
            <a:pPr marL="457200" lvl="1" indent="0">
              <a:spcBef>
                <a:spcPts val="0"/>
              </a:spcBef>
              <a:buSzPts val="1500"/>
              <a:buNone/>
            </a:pPr>
            <a:endParaRPr sz="1800" dirty="0"/>
          </a:p>
          <a:p>
            <a:pPr marL="342900" lvl="0" indent="-342900" algn="l" rtl="0">
              <a:spcBef>
                <a:spcPts val="0"/>
              </a:spcBef>
              <a:spcAft>
                <a:spcPts val="0"/>
              </a:spcAft>
              <a:buSzPts val="1500"/>
              <a:buChar char="◉"/>
            </a:pPr>
            <a:r>
              <a:rPr lang="en-US" sz="1800" dirty="0"/>
              <a:t>To ensure that registrant perspectives are reflected in ICANN org’s ongoing work, services, and reviews.</a:t>
            </a:r>
            <a:endParaRPr sz="1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01"/>
        <p:cNvGrpSpPr/>
        <p:nvPr/>
      </p:nvGrpSpPr>
      <p:grpSpPr>
        <a:xfrm>
          <a:off x="0" y="0"/>
          <a:ext cx="0" cy="0"/>
          <a:chOff x="0" y="0"/>
          <a:chExt cx="0" cy="0"/>
        </a:xfrm>
      </p:grpSpPr>
      <p:sp>
        <p:nvSpPr>
          <p:cNvPr id="902" name="Google Shape;902;p58"/>
          <p:cNvSpPr txBox="1">
            <a:spLocks noGrp="1"/>
          </p:cNvSpPr>
          <p:nvPr>
            <p:ph type="title"/>
          </p:nvPr>
        </p:nvSpPr>
        <p:spPr>
          <a:xfrm>
            <a:off x="374904" y="75675"/>
            <a:ext cx="8423100" cy="450600"/>
          </a:xfrm>
          <a:prstGeom prst="rect">
            <a:avLst/>
          </a:prstGeom>
          <a:noFill/>
          <a:ln>
            <a:noFill/>
          </a:ln>
        </p:spPr>
        <p:txBody>
          <a:bodyPr spcFirstLastPara="1" wrap="square" lIns="0" tIns="45700" rIns="0" bIns="45700" anchor="t" anchorCtr="0">
            <a:noAutofit/>
          </a:bodyPr>
          <a:lstStyle/>
          <a:p>
            <a:pPr marL="0" lvl="0" indent="0" algn="l" rtl="0">
              <a:spcBef>
                <a:spcPts val="0"/>
              </a:spcBef>
              <a:spcAft>
                <a:spcPts val="0"/>
              </a:spcAft>
              <a:buClr>
                <a:srgbClr val="0B3458"/>
              </a:buClr>
              <a:buSzPts val="2400"/>
              <a:buFont typeface="Arial"/>
              <a:buNone/>
            </a:pPr>
            <a:r>
              <a:rPr lang="en-US" sz="2400" dirty="0"/>
              <a:t>2022 Registrant Program Community Engagement</a:t>
            </a:r>
            <a:endParaRPr dirty="0"/>
          </a:p>
        </p:txBody>
      </p:sp>
      <p:sp>
        <p:nvSpPr>
          <p:cNvPr id="903" name="Google Shape;903;p58"/>
          <p:cNvSpPr txBox="1">
            <a:spLocks noGrp="1"/>
          </p:cNvSpPr>
          <p:nvPr>
            <p:ph type="body" idx="1"/>
          </p:nvPr>
        </p:nvSpPr>
        <p:spPr>
          <a:xfrm>
            <a:off x="501411" y="1139905"/>
            <a:ext cx="8423100" cy="5387400"/>
          </a:xfrm>
          <a:prstGeom prst="rect">
            <a:avLst/>
          </a:prstGeom>
          <a:noFill/>
          <a:ln>
            <a:noFill/>
          </a:ln>
        </p:spPr>
        <p:txBody>
          <a:bodyPr spcFirstLastPara="1" wrap="square" lIns="0" tIns="0" rIns="0" bIns="0" anchor="t" anchorCtr="0">
            <a:normAutofit/>
          </a:bodyPr>
          <a:lstStyle/>
          <a:p>
            <a:pPr marL="342900" lvl="0" indent="-373062" algn="l" rtl="0">
              <a:lnSpc>
                <a:spcPct val="100000"/>
              </a:lnSpc>
              <a:spcBef>
                <a:spcPts val="0"/>
              </a:spcBef>
              <a:spcAft>
                <a:spcPts val="0"/>
              </a:spcAft>
              <a:buSzPts val="1900"/>
              <a:buChar char="◉"/>
            </a:pPr>
            <a:r>
              <a:rPr lang="en-US" sz="1800" dirty="0"/>
              <a:t>African Regional At-Large Organization (AFRALO) Capacity Building Webinar Series</a:t>
            </a:r>
            <a:endParaRPr sz="1800" dirty="0"/>
          </a:p>
          <a:p>
            <a:pPr marL="342900" lvl="0" indent="0" algn="l" rtl="0">
              <a:lnSpc>
                <a:spcPct val="100000"/>
              </a:lnSpc>
              <a:spcBef>
                <a:spcPts val="0"/>
              </a:spcBef>
              <a:spcAft>
                <a:spcPts val="0"/>
              </a:spcAft>
              <a:buNone/>
            </a:pPr>
            <a:endParaRPr sz="1800" dirty="0"/>
          </a:p>
          <a:p>
            <a:pPr marL="342900" lvl="0" indent="-373062" algn="l" rtl="0">
              <a:lnSpc>
                <a:spcPct val="100000"/>
              </a:lnSpc>
              <a:spcBef>
                <a:spcPts val="0"/>
              </a:spcBef>
              <a:spcAft>
                <a:spcPts val="0"/>
              </a:spcAft>
              <a:buSzPts val="1900"/>
              <a:buChar char="◉"/>
            </a:pPr>
            <a:r>
              <a:rPr lang="en-US" sz="1800" dirty="0"/>
              <a:t>Asia Pacific (APAC) Domain Name System (DNS) Forum</a:t>
            </a:r>
          </a:p>
          <a:p>
            <a:pPr marL="800100" lvl="1" indent="-373062">
              <a:spcBef>
                <a:spcPts val="0"/>
              </a:spcBef>
              <a:buSzPct val="83000"/>
              <a:buChar char="◉"/>
            </a:pPr>
            <a:r>
              <a:rPr lang="en-US" sz="1800" dirty="0"/>
              <a:t>‘Being a Registrant - Things to Note’</a:t>
            </a:r>
            <a:endParaRPr sz="1800" dirty="0"/>
          </a:p>
          <a:p>
            <a:pPr marL="457200" lvl="0" indent="0" algn="l" rtl="0">
              <a:lnSpc>
                <a:spcPct val="100000"/>
              </a:lnSpc>
              <a:spcBef>
                <a:spcPts val="0"/>
              </a:spcBef>
              <a:spcAft>
                <a:spcPts val="0"/>
              </a:spcAft>
              <a:buNone/>
            </a:pPr>
            <a:endParaRPr sz="1800" dirty="0"/>
          </a:p>
          <a:p>
            <a:pPr marL="342900" lvl="0" indent="-373062" algn="l" rtl="0">
              <a:lnSpc>
                <a:spcPct val="100000"/>
              </a:lnSpc>
              <a:spcBef>
                <a:spcPts val="0"/>
              </a:spcBef>
              <a:spcAft>
                <a:spcPts val="0"/>
              </a:spcAft>
              <a:buSzPts val="1900"/>
              <a:buChar char="◉"/>
            </a:pPr>
            <a:r>
              <a:rPr lang="en-US" sz="1800" dirty="0"/>
              <a:t>Session with At-Large Advisory Committee (ALAC) during ICANN73</a:t>
            </a:r>
          </a:p>
          <a:p>
            <a:pPr marL="800100" lvl="1" indent="-373062">
              <a:spcBef>
                <a:spcPts val="0"/>
              </a:spcBef>
              <a:buSzPct val="83000"/>
              <a:buChar char="◉"/>
            </a:pPr>
            <a:r>
              <a:rPr lang="en-US" sz="1800" dirty="0"/>
              <a:t>‘Protecting the Rights of Registrants and End-Users for a Secure and Stable DNS’</a:t>
            </a:r>
            <a:endParaRPr sz="1800" dirty="0"/>
          </a:p>
          <a:p>
            <a:pPr marL="0" lvl="0" indent="0" algn="l" rtl="0">
              <a:lnSpc>
                <a:spcPct val="100000"/>
              </a:lnSpc>
              <a:spcBef>
                <a:spcPts val="0"/>
              </a:spcBef>
              <a:spcAft>
                <a:spcPts val="0"/>
              </a:spcAft>
              <a:buNone/>
            </a:pPr>
            <a:endParaRPr sz="1800" dirty="0"/>
          </a:p>
          <a:p>
            <a:pPr marL="342900" lvl="0" indent="-373062" algn="l" rtl="0">
              <a:lnSpc>
                <a:spcPct val="100000"/>
              </a:lnSpc>
              <a:spcBef>
                <a:spcPts val="0"/>
              </a:spcBef>
              <a:spcAft>
                <a:spcPts val="0"/>
              </a:spcAft>
              <a:buSzPts val="1900"/>
              <a:buChar char="◉"/>
            </a:pPr>
            <a:r>
              <a:rPr lang="en-US" sz="1800" dirty="0"/>
              <a:t>Africa Internet Governance Forum (IGF)</a:t>
            </a:r>
          </a:p>
          <a:p>
            <a:pPr marL="800100" lvl="1" indent="-373062">
              <a:spcBef>
                <a:spcPts val="0"/>
              </a:spcBef>
              <a:buSzPct val="83000"/>
              <a:buChar char="◉"/>
            </a:pPr>
            <a:r>
              <a:rPr lang="en-US" sz="1800" dirty="0"/>
              <a:t>‘Domain Name Registrant Rights and Responsibilities’</a:t>
            </a:r>
            <a:endParaRPr sz="1800" dirty="0"/>
          </a:p>
          <a:p>
            <a:pPr marL="457200" lvl="0" indent="0" algn="l" rtl="0">
              <a:lnSpc>
                <a:spcPct val="100000"/>
              </a:lnSpc>
              <a:spcBef>
                <a:spcPts val="0"/>
              </a:spcBef>
              <a:spcAft>
                <a:spcPts val="0"/>
              </a:spcAft>
              <a:buNone/>
            </a:pPr>
            <a:endParaRPr sz="1800" dirty="0"/>
          </a:p>
          <a:p>
            <a:pPr marL="342900" lvl="0" indent="-373062" algn="l" rtl="0">
              <a:lnSpc>
                <a:spcPct val="200000"/>
              </a:lnSpc>
              <a:spcBef>
                <a:spcPts val="0"/>
              </a:spcBef>
              <a:spcAft>
                <a:spcPts val="0"/>
              </a:spcAft>
              <a:buSzPts val="1900"/>
              <a:buChar char="◉"/>
            </a:pPr>
            <a:r>
              <a:rPr lang="en-US" sz="1800" dirty="0"/>
              <a:t>Africa Domain Name System (DNS) Forum</a:t>
            </a:r>
            <a:endParaRPr sz="1800" dirty="0"/>
          </a:p>
          <a:p>
            <a:pPr marL="342900" lvl="0" indent="-247650" algn="l" rtl="0">
              <a:spcBef>
                <a:spcPts val="2000"/>
              </a:spcBef>
              <a:spcAft>
                <a:spcPts val="0"/>
              </a:spcAft>
              <a:buClr>
                <a:srgbClr val="000000"/>
              </a:buClr>
              <a:buSzPts val="1500"/>
              <a:buFont typeface="Noto Sans Symbols"/>
              <a:buNone/>
            </a:pPr>
            <a:endParaRPr sz="1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07"/>
        <p:cNvGrpSpPr/>
        <p:nvPr/>
      </p:nvGrpSpPr>
      <p:grpSpPr>
        <a:xfrm>
          <a:off x="0" y="0"/>
          <a:ext cx="0" cy="0"/>
          <a:chOff x="0" y="0"/>
          <a:chExt cx="0" cy="0"/>
        </a:xfrm>
      </p:grpSpPr>
      <p:sp>
        <p:nvSpPr>
          <p:cNvPr id="908" name="Google Shape;908;p59"/>
          <p:cNvSpPr txBox="1">
            <a:spLocks noGrp="1"/>
          </p:cNvSpPr>
          <p:nvPr>
            <p:ph type="title"/>
          </p:nvPr>
        </p:nvSpPr>
        <p:spPr>
          <a:xfrm>
            <a:off x="521036" y="1681316"/>
            <a:ext cx="7268381" cy="1747684"/>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chemeClr val="lt1"/>
              </a:buClr>
              <a:buSzPts val="3500"/>
              <a:buFont typeface="Arial"/>
              <a:buNone/>
            </a:pPr>
            <a:r>
              <a:rPr lang="en-US" dirty="0"/>
              <a:t>New Educational Materials</a:t>
            </a:r>
            <a:endParaRP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20"/>
        <p:cNvGrpSpPr/>
        <p:nvPr/>
      </p:nvGrpSpPr>
      <p:grpSpPr>
        <a:xfrm>
          <a:off x="0" y="0"/>
          <a:ext cx="0" cy="0"/>
          <a:chOff x="0" y="0"/>
          <a:chExt cx="0" cy="0"/>
        </a:xfrm>
      </p:grpSpPr>
      <p:sp>
        <p:nvSpPr>
          <p:cNvPr id="921" name="Google Shape;921;p61"/>
          <p:cNvSpPr txBox="1">
            <a:spLocks noGrp="1"/>
          </p:cNvSpPr>
          <p:nvPr>
            <p:ph type="body" idx="1"/>
          </p:nvPr>
        </p:nvSpPr>
        <p:spPr>
          <a:xfrm>
            <a:off x="515450" y="1394850"/>
            <a:ext cx="8113200" cy="4833000"/>
          </a:xfrm>
          <a:prstGeom prst="rect">
            <a:avLst/>
          </a:prstGeom>
          <a:noFill/>
          <a:ln>
            <a:noFill/>
          </a:ln>
        </p:spPr>
        <p:txBody>
          <a:bodyPr spcFirstLastPara="1" wrap="square" lIns="0" tIns="0" rIns="0" bIns="0" anchor="t" anchorCtr="0">
            <a:normAutofit/>
          </a:bodyPr>
          <a:lstStyle/>
          <a:p>
            <a:pPr marL="0" lvl="0" indent="0" algn="l" rtl="0">
              <a:spcBef>
                <a:spcPts val="2000"/>
              </a:spcBef>
              <a:spcAft>
                <a:spcPts val="0"/>
              </a:spcAft>
              <a:buNone/>
            </a:pPr>
            <a:endParaRPr sz="2200" b="1" dirty="0"/>
          </a:p>
          <a:p>
            <a:pPr marL="0" lvl="0" indent="0" algn="l" rtl="0">
              <a:spcBef>
                <a:spcPts val="2000"/>
              </a:spcBef>
              <a:spcAft>
                <a:spcPts val="0"/>
              </a:spcAft>
              <a:buSzPts val="1500"/>
              <a:buNone/>
            </a:pPr>
            <a:endParaRPr sz="2000" dirty="0"/>
          </a:p>
        </p:txBody>
      </p:sp>
      <p:sp>
        <p:nvSpPr>
          <p:cNvPr id="922" name="Google Shape;922;p61"/>
          <p:cNvSpPr txBox="1">
            <a:spLocks noGrp="1"/>
          </p:cNvSpPr>
          <p:nvPr>
            <p:ph type="title"/>
          </p:nvPr>
        </p:nvSpPr>
        <p:spPr>
          <a:xfrm>
            <a:off x="374905" y="46181"/>
            <a:ext cx="8013000" cy="450600"/>
          </a:xfrm>
          <a:prstGeom prst="rect">
            <a:avLst/>
          </a:prstGeom>
          <a:noFill/>
          <a:ln>
            <a:noFill/>
          </a:ln>
        </p:spPr>
        <p:txBody>
          <a:bodyPr spcFirstLastPara="1" wrap="square" lIns="0" tIns="45700" rIns="0" bIns="45700" anchor="t" anchorCtr="0">
            <a:normAutofit fontScale="90000"/>
          </a:bodyPr>
          <a:lstStyle/>
          <a:p>
            <a:pPr marL="0" lvl="0" indent="0" algn="l" rtl="0">
              <a:spcBef>
                <a:spcPts val="0"/>
              </a:spcBef>
              <a:spcAft>
                <a:spcPts val="0"/>
              </a:spcAft>
              <a:buClr>
                <a:srgbClr val="0B3458"/>
              </a:buClr>
              <a:buSzPct val="100000"/>
              <a:buFont typeface="Arial"/>
              <a:buNone/>
            </a:pPr>
            <a:r>
              <a:rPr lang="en-US"/>
              <a:t>Thinking About Registering a Domain Name?</a:t>
            </a:r>
            <a:endParaRPr/>
          </a:p>
        </p:txBody>
      </p:sp>
      <p:pic>
        <p:nvPicPr>
          <p:cNvPr id="3" name="Picture 2" descr="Text&#10;&#10;Description automatically generated">
            <a:extLst>
              <a:ext uri="{FF2B5EF4-FFF2-40B4-BE49-F238E27FC236}">
                <a16:creationId xmlns:a16="http://schemas.microsoft.com/office/drawing/2014/main" id="{3659D980-1762-D5F5-C71F-7994CE3FAD08}"/>
              </a:ext>
            </a:extLst>
          </p:cNvPr>
          <p:cNvPicPr>
            <a:picLocks noChangeAspect="1"/>
          </p:cNvPicPr>
          <p:nvPr/>
        </p:nvPicPr>
        <p:blipFill>
          <a:blip r:embed="rId3"/>
          <a:stretch>
            <a:fillRect/>
          </a:stretch>
        </p:blipFill>
        <p:spPr>
          <a:xfrm>
            <a:off x="698281" y="714234"/>
            <a:ext cx="4255472" cy="5597700"/>
          </a:xfrm>
          <a:prstGeom prst="rect">
            <a:avLst/>
          </a:prstGeom>
        </p:spPr>
      </p:pic>
      <p:sp>
        <p:nvSpPr>
          <p:cNvPr id="4" name="Line Callout 1 3">
            <a:extLst>
              <a:ext uri="{FF2B5EF4-FFF2-40B4-BE49-F238E27FC236}">
                <a16:creationId xmlns:a16="http://schemas.microsoft.com/office/drawing/2014/main" id="{BD4D4AB4-F868-086C-615F-8AEF7CED2E49}"/>
              </a:ext>
            </a:extLst>
          </p:cNvPr>
          <p:cNvSpPr/>
          <p:nvPr/>
        </p:nvSpPr>
        <p:spPr>
          <a:xfrm>
            <a:off x="5906814" y="1555532"/>
            <a:ext cx="2721736" cy="2165131"/>
          </a:xfrm>
          <a:prstGeom prst="borderCallout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New one-pager with key information registrants should consider before registering a domain name</a:t>
            </a:r>
          </a:p>
        </p:txBody>
      </p:sp>
      <p:sp>
        <p:nvSpPr>
          <p:cNvPr id="6" name="TextBox 5">
            <a:extLst>
              <a:ext uri="{FF2B5EF4-FFF2-40B4-BE49-F238E27FC236}">
                <a16:creationId xmlns:a16="http://schemas.microsoft.com/office/drawing/2014/main" id="{522DF08C-A5B8-EECA-C4E9-6F5684B1BD63}"/>
              </a:ext>
            </a:extLst>
          </p:cNvPr>
          <p:cNvSpPr txBox="1"/>
          <p:nvPr/>
        </p:nvSpPr>
        <p:spPr>
          <a:xfrm>
            <a:off x="5906814" y="3881345"/>
            <a:ext cx="2721736" cy="954107"/>
          </a:xfrm>
          <a:prstGeom prst="rect">
            <a:avLst/>
          </a:prstGeom>
          <a:noFill/>
        </p:spPr>
        <p:txBody>
          <a:bodyPr wrap="square">
            <a:spAutoFit/>
          </a:bodyPr>
          <a:lstStyle/>
          <a:p>
            <a:r>
              <a:rPr lang="en-US" dirty="0">
                <a:solidFill>
                  <a:schemeClr val="accent2"/>
                </a:solidFill>
                <a:hlinkClick r:id="rId4"/>
              </a:rPr>
              <a:t>https://www.icann.org/en/system/files/files/registering-domain-name-15feb23-en.pdf</a:t>
            </a:r>
            <a:endParaRPr lang="en-US" dirty="0">
              <a:solidFill>
                <a:schemeClr val="accent2"/>
              </a:solidFill>
            </a:endParaRPr>
          </a:p>
          <a:p>
            <a:endParaRPr lang="en-US" dirty="0">
              <a:solidFill>
                <a:schemeClr val="accent2"/>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27"/>
        <p:cNvGrpSpPr/>
        <p:nvPr/>
      </p:nvGrpSpPr>
      <p:grpSpPr>
        <a:xfrm>
          <a:off x="0" y="0"/>
          <a:ext cx="0" cy="0"/>
          <a:chOff x="0" y="0"/>
          <a:chExt cx="0" cy="0"/>
        </a:xfrm>
      </p:grpSpPr>
      <p:sp>
        <p:nvSpPr>
          <p:cNvPr id="928" name="Google Shape;928;p62"/>
          <p:cNvSpPr txBox="1">
            <a:spLocks noGrp="1"/>
          </p:cNvSpPr>
          <p:nvPr>
            <p:ph type="body" idx="1"/>
          </p:nvPr>
        </p:nvSpPr>
        <p:spPr>
          <a:xfrm>
            <a:off x="515450" y="1394850"/>
            <a:ext cx="8113200" cy="4833000"/>
          </a:xfrm>
          <a:prstGeom prst="rect">
            <a:avLst/>
          </a:prstGeom>
          <a:noFill/>
          <a:ln>
            <a:noFill/>
          </a:ln>
        </p:spPr>
        <p:txBody>
          <a:bodyPr spcFirstLastPara="1" wrap="square" lIns="0" tIns="0" rIns="0" bIns="0" anchor="t" anchorCtr="0">
            <a:normAutofit/>
          </a:bodyPr>
          <a:lstStyle/>
          <a:p>
            <a:pPr marL="0" lvl="0" indent="0" algn="l" rtl="0">
              <a:spcBef>
                <a:spcPts val="2000"/>
              </a:spcBef>
              <a:spcAft>
                <a:spcPts val="0"/>
              </a:spcAft>
              <a:buNone/>
            </a:pPr>
            <a:endParaRPr sz="2200" b="1" dirty="0"/>
          </a:p>
          <a:p>
            <a:pPr marL="0" lvl="0" indent="0" algn="l" rtl="0">
              <a:spcBef>
                <a:spcPts val="2000"/>
              </a:spcBef>
              <a:spcAft>
                <a:spcPts val="0"/>
              </a:spcAft>
              <a:buSzPts val="1500"/>
              <a:buNone/>
            </a:pPr>
            <a:endParaRPr sz="2000" dirty="0"/>
          </a:p>
        </p:txBody>
      </p:sp>
      <p:sp>
        <p:nvSpPr>
          <p:cNvPr id="929" name="Google Shape;929;p62"/>
          <p:cNvSpPr txBox="1">
            <a:spLocks noGrp="1"/>
          </p:cNvSpPr>
          <p:nvPr>
            <p:ph type="title"/>
          </p:nvPr>
        </p:nvSpPr>
        <p:spPr>
          <a:xfrm>
            <a:off x="374905" y="46181"/>
            <a:ext cx="8013000" cy="450600"/>
          </a:xfrm>
          <a:prstGeom prst="rect">
            <a:avLst/>
          </a:prstGeom>
          <a:noFill/>
          <a:ln>
            <a:noFill/>
          </a:ln>
        </p:spPr>
        <p:txBody>
          <a:bodyPr spcFirstLastPara="1" wrap="square" lIns="0" tIns="45700" rIns="0" bIns="45700" anchor="t" anchorCtr="0">
            <a:normAutofit fontScale="90000"/>
          </a:bodyPr>
          <a:lstStyle/>
          <a:p>
            <a:pPr marL="0" lvl="0" indent="0" algn="l" rtl="0">
              <a:spcBef>
                <a:spcPts val="0"/>
              </a:spcBef>
              <a:spcAft>
                <a:spcPts val="0"/>
              </a:spcAft>
              <a:buClr>
                <a:srgbClr val="0B3458"/>
              </a:buClr>
              <a:buSzPct val="100000"/>
              <a:buFont typeface="Arial"/>
              <a:buNone/>
            </a:pPr>
            <a:r>
              <a:rPr lang="en-US"/>
              <a:t>Need Help With Your Domain Name?</a:t>
            </a:r>
            <a:endParaRPr/>
          </a:p>
        </p:txBody>
      </p:sp>
      <p:pic>
        <p:nvPicPr>
          <p:cNvPr id="3" name="Picture 2" descr="Graphical user interface, text, application&#10;&#10;Description automatically generated">
            <a:extLst>
              <a:ext uri="{FF2B5EF4-FFF2-40B4-BE49-F238E27FC236}">
                <a16:creationId xmlns:a16="http://schemas.microsoft.com/office/drawing/2014/main" id="{2B964BE2-1812-49D2-F901-A2F4BEC56826}"/>
              </a:ext>
            </a:extLst>
          </p:cNvPr>
          <p:cNvPicPr>
            <a:picLocks noChangeAspect="1"/>
          </p:cNvPicPr>
          <p:nvPr/>
        </p:nvPicPr>
        <p:blipFill>
          <a:blip r:embed="rId3"/>
          <a:stretch>
            <a:fillRect/>
          </a:stretch>
        </p:blipFill>
        <p:spPr>
          <a:xfrm>
            <a:off x="374905" y="881849"/>
            <a:ext cx="4917528" cy="5094302"/>
          </a:xfrm>
          <a:prstGeom prst="rect">
            <a:avLst/>
          </a:prstGeom>
        </p:spPr>
      </p:pic>
      <p:sp>
        <p:nvSpPr>
          <p:cNvPr id="4" name="Line Callout 1 3">
            <a:extLst>
              <a:ext uri="{FF2B5EF4-FFF2-40B4-BE49-F238E27FC236}">
                <a16:creationId xmlns:a16="http://schemas.microsoft.com/office/drawing/2014/main" id="{8744FDC9-1A21-7476-A7EC-CB9ED86DF51D}"/>
              </a:ext>
            </a:extLst>
          </p:cNvPr>
          <p:cNvSpPr/>
          <p:nvPr/>
        </p:nvSpPr>
        <p:spPr>
          <a:xfrm>
            <a:off x="5906814" y="1555532"/>
            <a:ext cx="2721736" cy="2165131"/>
          </a:xfrm>
          <a:prstGeom prst="borderCallout1">
            <a:avLst/>
          </a:prstGeom>
          <a:solidFill>
            <a:schemeClr val="accent5"/>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New one-pager with information on who to contact if a registrant has issues with their domain name</a:t>
            </a:r>
          </a:p>
        </p:txBody>
      </p:sp>
      <p:sp>
        <p:nvSpPr>
          <p:cNvPr id="5" name="TextBox 4">
            <a:extLst>
              <a:ext uri="{FF2B5EF4-FFF2-40B4-BE49-F238E27FC236}">
                <a16:creationId xmlns:a16="http://schemas.microsoft.com/office/drawing/2014/main" id="{59FE6AF6-DE75-3BA5-B2C0-4E04B8970A3C}"/>
              </a:ext>
            </a:extLst>
          </p:cNvPr>
          <p:cNvSpPr txBox="1"/>
          <p:nvPr/>
        </p:nvSpPr>
        <p:spPr>
          <a:xfrm>
            <a:off x="5937902" y="3881345"/>
            <a:ext cx="2721736" cy="1169551"/>
          </a:xfrm>
          <a:prstGeom prst="rect">
            <a:avLst/>
          </a:prstGeom>
          <a:noFill/>
        </p:spPr>
        <p:txBody>
          <a:bodyPr wrap="square">
            <a:spAutoFit/>
          </a:bodyPr>
          <a:lstStyle/>
          <a:p>
            <a:r>
              <a:rPr lang="en-US" dirty="0">
                <a:solidFill>
                  <a:schemeClr val="accent2"/>
                </a:solidFill>
                <a:hlinkClick r:id="rId4"/>
              </a:rPr>
              <a:t>https://www.icann.org/en/system/files/files/registering-need-help-domain-name-15feb23-en.pdf</a:t>
            </a:r>
            <a:endParaRPr lang="en-US" dirty="0">
              <a:solidFill>
                <a:schemeClr val="accent2"/>
              </a:solidFill>
            </a:endParaRPr>
          </a:p>
          <a:p>
            <a:endParaRPr lang="en-US" dirty="0">
              <a:solidFill>
                <a:schemeClr val="accent2"/>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34"/>
        <p:cNvGrpSpPr/>
        <p:nvPr/>
      </p:nvGrpSpPr>
      <p:grpSpPr>
        <a:xfrm>
          <a:off x="0" y="0"/>
          <a:ext cx="0" cy="0"/>
          <a:chOff x="0" y="0"/>
          <a:chExt cx="0" cy="0"/>
        </a:xfrm>
      </p:grpSpPr>
      <p:sp>
        <p:nvSpPr>
          <p:cNvPr id="935" name="Google Shape;935;p63"/>
          <p:cNvSpPr txBox="1">
            <a:spLocks noGrp="1"/>
          </p:cNvSpPr>
          <p:nvPr>
            <p:ph type="title"/>
          </p:nvPr>
        </p:nvSpPr>
        <p:spPr>
          <a:xfrm>
            <a:off x="427252" y="1772933"/>
            <a:ext cx="8001640" cy="2013621"/>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chemeClr val="lt1"/>
              </a:buClr>
              <a:buSzPts val="3200"/>
              <a:buFont typeface="Arial"/>
              <a:buNone/>
            </a:pPr>
            <a:r>
              <a:rPr lang="en-US" sz="3200"/>
              <a:t>Registrant Observations from ICANN Global Support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40"/>
        <p:cNvGrpSpPr/>
        <p:nvPr/>
      </p:nvGrpSpPr>
      <p:grpSpPr>
        <a:xfrm>
          <a:off x="0" y="0"/>
          <a:ext cx="0" cy="0"/>
          <a:chOff x="0" y="0"/>
          <a:chExt cx="0" cy="0"/>
        </a:xfrm>
      </p:grpSpPr>
      <p:sp>
        <p:nvSpPr>
          <p:cNvPr id="941" name="Google Shape;941;p64"/>
          <p:cNvSpPr txBox="1">
            <a:spLocks noGrp="1"/>
          </p:cNvSpPr>
          <p:nvPr>
            <p:ph type="title"/>
          </p:nvPr>
        </p:nvSpPr>
        <p:spPr>
          <a:xfrm>
            <a:off x="374905" y="46181"/>
            <a:ext cx="8012951" cy="532043"/>
          </a:xfrm>
          <a:prstGeom prst="rect">
            <a:avLst/>
          </a:prstGeom>
          <a:noFill/>
          <a:ln>
            <a:noFill/>
          </a:ln>
        </p:spPr>
        <p:txBody>
          <a:bodyPr spcFirstLastPara="1" wrap="square" lIns="0" tIns="45700" rIns="0" bIns="45700" anchor="t" anchorCtr="0">
            <a:noAutofit/>
          </a:bodyPr>
          <a:lstStyle/>
          <a:p>
            <a:pPr marL="0" lvl="0" indent="0" algn="l" rtl="0">
              <a:spcBef>
                <a:spcPts val="0"/>
              </a:spcBef>
              <a:spcAft>
                <a:spcPts val="0"/>
              </a:spcAft>
              <a:buClr>
                <a:srgbClr val="0B3458"/>
              </a:buClr>
              <a:buSzPts val="2400"/>
              <a:buFont typeface="Arial"/>
              <a:buNone/>
            </a:pPr>
            <a:r>
              <a:rPr lang="en-US" sz="2400"/>
              <a:t>ICANN Global Support Observations</a:t>
            </a:r>
            <a:endParaRPr sz="2500"/>
          </a:p>
        </p:txBody>
      </p:sp>
      <p:sp>
        <p:nvSpPr>
          <p:cNvPr id="942" name="Google Shape;942;p64"/>
          <p:cNvSpPr txBox="1">
            <a:spLocks noGrp="1"/>
          </p:cNvSpPr>
          <p:nvPr>
            <p:ph type="body" idx="1"/>
          </p:nvPr>
        </p:nvSpPr>
        <p:spPr>
          <a:xfrm>
            <a:off x="430800" y="840828"/>
            <a:ext cx="8282400" cy="5715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SzPts val="1500"/>
              <a:buNone/>
            </a:pPr>
            <a:r>
              <a:rPr lang="en-US" sz="1800" b="1" dirty="0"/>
              <a:t>Registrant Contact Profile</a:t>
            </a:r>
            <a:endParaRPr sz="1800" dirty="0"/>
          </a:p>
          <a:p>
            <a:pPr marL="342900" lvl="0" indent="-342900" algn="l" rtl="0">
              <a:spcBef>
                <a:spcPts val="2000"/>
              </a:spcBef>
              <a:spcAft>
                <a:spcPts val="0"/>
              </a:spcAft>
              <a:buClr>
                <a:srgbClr val="000000"/>
              </a:buClr>
              <a:buSzPts val="1500"/>
              <a:buFont typeface="Noto Sans Symbols"/>
              <a:buChar char="◉"/>
            </a:pPr>
            <a:r>
              <a:rPr lang="en-US" sz="1800" dirty="0"/>
              <a:t>Small and medium-sized business owners, individual Internet users, bloggers, and community site owners.</a:t>
            </a:r>
            <a:endParaRPr sz="1800" dirty="0"/>
          </a:p>
          <a:p>
            <a:pPr marL="342900" lvl="0" indent="-342900" algn="l" rtl="0">
              <a:spcBef>
                <a:spcPts val="2000"/>
              </a:spcBef>
              <a:spcAft>
                <a:spcPts val="0"/>
              </a:spcAft>
              <a:buClr>
                <a:srgbClr val="000000"/>
              </a:buClr>
              <a:buSzPts val="1500"/>
              <a:buFont typeface="Noto Sans Symbols"/>
              <a:buChar char="◉"/>
            </a:pPr>
            <a:r>
              <a:rPr lang="en-US" sz="1800" dirty="0"/>
              <a:t>Most registrants consider their website to be mission critical and/or revenue impacting. </a:t>
            </a:r>
            <a:endParaRPr sz="1800" dirty="0"/>
          </a:p>
          <a:p>
            <a:pPr marL="342900" lvl="0" indent="-342900" algn="l" rtl="0">
              <a:spcBef>
                <a:spcPts val="2000"/>
              </a:spcBef>
              <a:spcAft>
                <a:spcPts val="0"/>
              </a:spcAft>
              <a:buClr>
                <a:srgbClr val="000000"/>
              </a:buClr>
              <a:buSzPts val="1500"/>
              <a:buFont typeface="Noto Sans Symbols"/>
              <a:buChar char="◉"/>
            </a:pPr>
            <a:r>
              <a:rPr lang="en-US" sz="1800" dirty="0"/>
              <a:t>Most of the time there is a heightened sense of urgency. </a:t>
            </a:r>
            <a:endParaRPr sz="1800" dirty="0"/>
          </a:p>
          <a:p>
            <a:pPr marL="342900" lvl="0" indent="-342900" algn="l" rtl="0">
              <a:spcBef>
                <a:spcPts val="2000"/>
              </a:spcBef>
              <a:spcAft>
                <a:spcPts val="0"/>
              </a:spcAft>
              <a:buClr>
                <a:srgbClr val="000000"/>
              </a:buClr>
              <a:buSzPts val="1500"/>
              <a:buFont typeface="Noto Sans Symbols"/>
              <a:buChar char="◉"/>
            </a:pPr>
            <a:r>
              <a:rPr lang="en-US" sz="1800" dirty="0"/>
              <a:t>Inquiries originate from around the world.</a:t>
            </a:r>
            <a:endParaRPr sz="1800" dirty="0"/>
          </a:p>
          <a:p>
            <a:pPr marL="342900" lvl="0" indent="-342900" algn="l" rtl="0">
              <a:spcBef>
                <a:spcPts val="2000"/>
              </a:spcBef>
              <a:spcAft>
                <a:spcPts val="0"/>
              </a:spcAft>
              <a:buClr>
                <a:srgbClr val="000000"/>
              </a:buClr>
              <a:buSzPts val="1500"/>
              <a:buFont typeface="Noto Sans Symbols"/>
              <a:buChar char="◉"/>
            </a:pPr>
            <a:r>
              <a:rPr lang="en-US" sz="1800" dirty="0"/>
              <a:t>Sometimes unaware of Internet community or ecosystem (e.g., ICANN, registries, registrars, resellers, hosting providers), and who to contact. </a:t>
            </a:r>
            <a:endParaRPr sz="1800" dirty="0"/>
          </a:p>
          <a:p>
            <a:pPr marL="342900" lvl="0" indent="-342900" algn="l" rtl="0">
              <a:spcBef>
                <a:spcPts val="2000"/>
              </a:spcBef>
              <a:spcAft>
                <a:spcPts val="0"/>
              </a:spcAft>
              <a:buClr>
                <a:srgbClr val="000000"/>
              </a:buClr>
              <a:buSzPts val="1500"/>
              <a:buFont typeface="Noto Sans Symbols"/>
              <a:buChar char="◉"/>
            </a:pPr>
            <a:r>
              <a:rPr lang="en-US" sz="1800" dirty="0"/>
              <a:t>Often have little technical background.</a:t>
            </a:r>
            <a:endParaRPr sz="1800" dirty="0"/>
          </a:p>
          <a:p>
            <a:pPr marL="342900" lvl="0" indent="-342900" algn="l" rtl="0">
              <a:spcBef>
                <a:spcPts val="2000"/>
              </a:spcBef>
              <a:spcAft>
                <a:spcPts val="0"/>
              </a:spcAft>
              <a:buClr>
                <a:srgbClr val="000000"/>
              </a:buClr>
              <a:buSzPts val="1500"/>
              <a:buFont typeface="Noto Sans Symbols"/>
              <a:buChar char="◉"/>
            </a:pPr>
            <a:r>
              <a:rPr lang="en-US" sz="1800" dirty="0"/>
              <a:t>Lack of domain name management knowledge, resources, and tools. </a:t>
            </a:r>
            <a:endParaRPr sz="1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47"/>
        <p:cNvGrpSpPr/>
        <p:nvPr/>
      </p:nvGrpSpPr>
      <p:grpSpPr>
        <a:xfrm>
          <a:off x="0" y="0"/>
          <a:ext cx="0" cy="0"/>
          <a:chOff x="0" y="0"/>
          <a:chExt cx="0" cy="0"/>
        </a:xfrm>
      </p:grpSpPr>
      <p:sp>
        <p:nvSpPr>
          <p:cNvPr id="2" name="Title 1">
            <a:extLst>
              <a:ext uri="{FF2B5EF4-FFF2-40B4-BE49-F238E27FC236}">
                <a16:creationId xmlns:a16="http://schemas.microsoft.com/office/drawing/2014/main" id="{1934B1CC-9979-A92D-FD08-4C8A3E05F14D}"/>
              </a:ext>
            </a:extLst>
          </p:cNvPr>
          <p:cNvSpPr>
            <a:spLocks noGrp="1"/>
          </p:cNvSpPr>
          <p:nvPr>
            <p:ph type="title"/>
          </p:nvPr>
        </p:nvSpPr>
        <p:spPr>
          <a:xfrm>
            <a:off x="384736" y="75675"/>
            <a:ext cx="8012951" cy="450663"/>
          </a:xfrm>
        </p:spPr>
        <p:txBody>
          <a:bodyPr anchor="ctr">
            <a:noAutofit/>
          </a:bodyPr>
          <a:lstStyle/>
          <a:p>
            <a:r>
              <a:rPr lang="en-US" dirty="0"/>
              <a:t>ICANN Global Support Registrant Assistance</a:t>
            </a:r>
          </a:p>
        </p:txBody>
      </p:sp>
      <p:sp>
        <p:nvSpPr>
          <p:cNvPr id="3" name="TextBox 2">
            <a:extLst>
              <a:ext uri="{FF2B5EF4-FFF2-40B4-BE49-F238E27FC236}">
                <a16:creationId xmlns:a16="http://schemas.microsoft.com/office/drawing/2014/main" id="{ECC45231-D417-1C9D-93A8-444B61BBE4D4}"/>
              </a:ext>
            </a:extLst>
          </p:cNvPr>
          <p:cNvSpPr txBox="1"/>
          <p:nvPr/>
        </p:nvSpPr>
        <p:spPr>
          <a:xfrm>
            <a:off x="360728" y="1003534"/>
            <a:ext cx="3678858" cy="5324535"/>
          </a:xfrm>
          <a:prstGeom prst="rect">
            <a:avLst/>
          </a:prstGeom>
          <a:noFill/>
        </p:spPr>
        <p:txBody>
          <a:bodyPr wrap="square" lIns="0" tIns="0" rIns="0" bIns="0" rtlCol="0">
            <a:spAutoFit/>
          </a:bodyPr>
          <a:lstStyle/>
          <a:p>
            <a:r>
              <a:rPr lang="en-US" sz="2000" b="1" dirty="0">
                <a:solidFill>
                  <a:schemeClr val="tx1"/>
                </a:solidFill>
              </a:rPr>
              <a:t>Observations</a:t>
            </a:r>
            <a:r>
              <a:rPr lang="en-US" sz="2000" dirty="0">
                <a:solidFill>
                  <a:schemeClr val="accent3">
                    <a:lumMod val="75000"/>
                  </a:schemeClr>
                </a:solidFill>
              </a:rPr>
              <a:t> </a:t>
            </a:r>
            <a:r>
              <a:rPr lang="en-US" sz="2400" dirty="0">
                <a:solidFill>
                  <a:schemeClr val="accent3">
                    <a:lumMod val="75000"/>
                  </a:schemeClr>
                </a:solidFill>
              </a:rPr>
              <a:t> </a:t>
            </a:r>
          </a:p>
          <a:p>
            <a:pPr algn="ctr"/>
            <a:endParaRPr lang="en-US" sz="1600" b="1" dirty="0">
              <a:solidFill>
                <a:schemeClr val="accent3">
                  <a:lumMod val="75000"/>
                </a:schemeClr>
              </a:solidFill>
            </a:endParaRPr>
          </a:p>
          <a:p>
            <a:r>
              <a:rPr lang="en-US" sz="1600" b="1" dirty="0">
                <a:cs typeface="Source Sans Pro"/>
              </a:rPr>
              <a:t>Registrants contact us through:</a:t>
            </a:r>
          </a:p>
          <a:p>
            <a:pPr marL="417910" lvl="1" indent="-160735">
              <a:buFont typeface="Arial" charset="0"/>
              <a:buChar char="•"/>
            </a:pPr>
            <a:r>
              <a:rPr lang="en-US" sz="1600" dirty="0">
                <a:cs typeface="Source Sans Pro"/>
              </a:rPr>
              <a:t>Registrar or Reseller referral</a:t>
            </a:r>
          </a:p>
          <a:p>
            <a:pPr marL="417910" lvl="1" indent="-160735">
              <a:buFont typeface="Arial" charset="0"/>
              <a:buChar char="•"/>
            </a:pPr>
            <a:r>
              <a:rPr lang="en-US" sz="1600" dirty="0">
                <a:cs typeface="Source Sans Pro"/>
              </a:rPr>
              <a:t>Internet search</a:t>
            </a:r>
          </a:p>
          <a:p>
            <a:pPr marL="417910" lvl="1" indent="-160735">
              <a:buFont typeface="Arial" charset="0"/>
              <a:buChar char="•"/>
            </a:pPr>
            <a:r>
              <a:rPr lang="en-US" sz="1600" dirty="0">
                <a:cs typeface="Source Sans Pro"/>
              </a:rPr>
              <a:t>‘Contact Us’ on icann.org</a:t>
            </a:r>
          </a:p>
          <a:p>
            <a:pPr marL="417910" lvl="1" indent="-160735">
              <a:buFont typeface="Arial" charset="0"/>
              <a:buChar char="•"/>
            </a:pPr>
            <a:r>
              <a:rPr lang="en-US" sz="1600" dirty="0">
                <a:cs typeface="Source Sans Pro"/>
              </a:rPr>
              <a:t>ICANN Complaints Office </a:t>
            </a:r>
          </a:p>
          <a:p>
            <a:pPr marL="417910" lvl="1" indent="-160735">
              <a:buFont typeface="Arial" charset="0"/>
              <a:buChar char="•"/>
            </a:pPr>
            <a:r>
              <a:rPr lang="en-US" sz="1600" dirty="0">
                <a:cs typeface="Source Sans Pro"/>
              </a:rPr>
              <a:t>Phone calls</a:t>
            </a:r>
          </a:p>
          <a:p>
            <a:pPr marL="417910" lvl="1" indent="-160735">
              <a:buFont typeface="Arial" charset="0"/>
              <a:buChar char="•"/>
            </a:pPr>
            <a:r>
              <a:rPr lang="en-US" sz="1600" dirty="0">
                <a:cs typeface="Source Sans Pro"/>
              </a:rPr>
              <a:t>Emails</a:t>
            </a:r>
          </a:p>
          <a:p>
            <a:pPr lvl="1"/>
            <a:endParaRPr lang="en-US" sz="1600" dirty="0">
              <a:cs typeface="Source Sans Pro"/>
            </a:endParaRPr>
          </a:p>
          <a:p>
            <a:r>
              <a:rPr lang="en-US" sz="1600" b="1" dirty="0">
                <a:cs typeface="Source Sans Pro"/>
              </a:rPr>
              <a:t>Assistance provided:</a:t>
            </a:r>
          </a:p>
          <a:p>
            <a:pPr marL="417910" lvl="1" indent="-160735">
              <a:buFont typeface="Arial" charset="0"/>
              <a:buChar char="•"/>
            </a:pPr>
            <a:r>
              <a:rPr lang="en-US" sz="1600" dirty="0">
                <a:cs typeface="Source Sans Pro"/>
              </a:rPr>
              <a:t>Help identify their registrar</a:t>
            </a:r>
          </a:p>
          <a:p>
            <a:pPr marL="417910" lvl="1" indent="-160735">
              <a:buFont typeface="Arial" charset="0"/>
              <a:buChar char="•"/>
            </a:pPr>
            <a:r>
              <a:rPr lang="en-US" sz="1600" dirty="0">
                <a:cs typeface="Source Sans Pro"/>
              </a:rPr>
              <a:t>Policy or process explanation</a:t>
            </a:r>
          </a:p>
          <a:p>
            <a:pPr marL="417910" lvl="1" indent="-160735">
              <a:buFont typeface="Arial" charset="0"/>
              <a:buChar char="•"/>
            </a:pPr>
            <a:r>
              <a:rPr lang="en-US" sz="1600" dirty="0">
                <a:cs typeface="Source Sans Pro"/>
              </a:rPr>
              <a:t>Share information on icann.org</a:t>
            </a:r>
          </a:p>
          <a:p>
            <a:pPr marL="417910" lvl="1" indent="-160735">
              <a:buFont typeface="Arial" charset="0"/>
              <a:buChar char="•"/>
            </a:pPr>
            <a:r>
              <a:rPr lang="en-US" sz="1600" dirty="0">
                <a:cs typeface="Source Sans Pro"/>
              </a:rPr>
              <a:t>Explain ICANN’s role</a:t>
            </a:r>
          </a:p>
          <a:p>
            <a:pPr marL="417910" lvl="1" indent="-160735">
              <a:buFont typeface="Arial" charset="0"/>
              <a:buChar char="•"/>
            </a:pPr>
            <a:r>
              <a:rPr lang="en-US" sz="1600" dirty="0">
                <a:cs typeface="Source Sans Pro"/>
              </a:rPr>
              <a:t>Refer to ICANN Compliance</a:t>
            </a:r>
          </a:p>
          <a:p>
            <a:pPr marL="257175" lvl="1"/>
            <a:endParaRPr lang="en-US" sz="1600" dirty="0">
              <a:cs typeface="Source Sans Pro"/>
            </a:endParaRPr>
          </a:p>
          <a:p>
            <a:r>
              <a:rPr lang="en-US" sz="1600" b="1" dirty="0">
                <a:cs typeface="Source Sans Pro"/>
              </a:rPr>
              <a:t>Volume is unpredictable</a:t>
            </a:r>
          </a:p>
          <a:p>
            <a:pPr marL="285750" indent="-285750">
              <a:buFont typeface="Arial" panose="020B0604020202020204" pitchFamily="34" charset="0"/>
              <a:buChar char="•"/>
            </a:pPr>
            <a:r>
              <a:rPr lang="en-US" sz="1600" dirty="0">
                <a:cs typeface="Source Sans Pro"/>
              </a:rPr>
              <a:t>Goal is to promptly respond </a:t>
            </a:r>
          </a:p>
          <a:p>
            <a:pPr marL="128588" indent="-128588">
              <a:buFont typeface="Courier New" charset="0"/>
              <a:buChar char="o"/>
            </a:pPr>
            <a:endParaRPr lang="en-US" sz="1050" dirty="0">
              <a:cs typeface="Source Sans Pro"/>
            </a:endParaRPr>
          </a:p>
          <a:p>
            <a:endParaRPr lang="en-US" sz="1600" dirty="0">
              <a:cs typeface="Source Sans Pro"/>
            </a:endParaRPr>
          </a:p>
          <a:p>
            <a:pPr marL="160735" indent="-160735">
              <a:buFont typeface="Courier New" charset="0"/>
              <a:buChar char="o"/>
            </a:pPr>
            <a:endParaRPr lang="en-US" sz="1050" dirty="0">
              <a:cs typeface="Source Sans Pro"/>
            </a:endParaRPr>
          </a:p>
        </p:txBody>
      </p:sp>
      <p:graphicFrame>
        <p:nvGraphicFramePr>
          <p:cNvPr id="4" name="Chart 3">
            <a:extLst>
              <a:ext uri="{FF2B5EF4-FFF2-40B4-BE49-F238E27FC236}">
                <a16:creationId xmlns:a16="http://schemas.microsoft.com/office/drawing/2014/main" id="{35099109-CCD6-8D2F-A9EB-BC1B62E94A2B}"/>
              </a:ext>
            </a:extLst>
          </p:cNvPr>
          <p:cNvGraphicFramePr/>
          <p:nvPr>
            <p:extLst>
              <p:ext uri="{D42A27DB-BD31-4B8C-83A1-F6EECF244321}">
                <p14:modId xmlns:p14="http://schemas.microsoft.com/office/powerpoint/2010/main" val="3285828188"/>
              </p:ext>
            </p:extLst>
          </p:nvPr>
        </p:nvGraphicFramePr>
        <p:xfrm>
          <a:off x="3843799" y="1003534"/>
          <a:ext cx="5300201" cy="4207312"/>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53"/>
        <p:cNvGrpSpPr/>
        <p:nvPr/>
      </p:nvGrpSpPr>
      <p:grpSpPr>
        <a:xfrm>
          <a:off x="0" y="0"/>
          <a:ext cx="0" cy="0"/>
          <a:chOff x="0" y="0"/>
          <a:chExt cx="0" cy="0"/>
        </a:xfrm>
      </p:grpSpPr>
      <p:sp>
        <p:nvSpPr>
          <p:cNvPr id="5" name="Title 1">
            <a:extLst>
              <a:ext uri="{FF2B5EF4-FFF2-40B4-BE49-F238E27FC236}">
                <a16:creationId xmlns:a16="http://schemas.microsoft.com/office/drawing/2014/main" id="{600408A2-DE72-02E4-EA9C-F621379D1751}"/>
              </a:ext>
            </a:extLst>
          </p:cNvPr>
          <p:cNvSpPr>
            <a:spLocks noGrp="1"/>
          </p:cNvSpPr>
          <p:nvPr>
            <p:ph type="title"/>
          </p:nvPr>
        </p:nvSpPr>
        <p:spPr>
          <a:xfrm>
            <a:off x="384736" y="75675"/>
            <a:ext cx="8012951" cy="450663"/>
          </a:xfrm>
        </p:spPr>
        <p:txBody>
          <a:bodyPr anchor="ctr">
            <a:noAutofit/>
          </a:bodyPr>
          <a:lstStyle/>
          <a:p>
            <a:r>
              <a:rPr lang="en-US" dirty="0"/>
              <a:t>ICANN “I Need Help” Page</a:t>
            </a:r>
          </a:p>
        </p:txBody>
      </p:sp>
      <p:sp>
        <p:nvSpPr>
          <p:cNvPr id="6" name="TextBox 5">
            <a:extLst>
              <a:ext uri="{FF2B5EF4-FFF2-40B4-BE49-F238E27FC236}">
                <a16:creationId xmlns:a16="http://schemas.microsoft.com/office/drawing/2014/main" id="{7CA562AF-39D3-8200-7452-090386EF6ACA}"/>
              </a:ext>
            </a:extLst>
          </p:cNvPr>
          <p:cNvSpPr txBox="1"/>
          <p:nvPr/>
        </p:nvSpPr>
        <p:spPr>
          <a:xfrm>
            <a:off x="282039" y="1164134"/>
            <a:ext cx="3524881" cy="4832092"/>
          </a:xfrm>
          <a:prstGeom prst="rect">
            <a:avLst/>
          </a:prstGeom>
          <a:noFill/>
        </p:spPr>
        <p:txBody>
          <a:bodyPr wrap="square" lIns="0" tIns="0" rIns="0" bIns="0" rtlCol="0">
            <a:spAutoFit/>
          </a:bodyPr>
          <a:lstStyle/>
          <a:p>
            <a:r>
              <a:rPr lang="en-US" sz="1600" b="1" dirty="0">
                <a:cs typeface="Source Sans Pro"/>
              </a:rPr>
              <a:t>“I Need Help” Support Page</a:t>
            </a:r>
          </a:p>
          <a:p>
            <a:pPr marL="417910" lvl="1" indent="-160735">
              <a:buFont typeface="Arial" charset="0"/>
              <a:buChar char="•"/>
            </a:pPr>
            <a:r>
              <a:rPr lang="en-US" sz="1600" dirty="0">
                <a:cs typeface="Source Sans Pro"/>
              </a:rPr>
              <a:t>Easy to find and remember: </a:t>
            </a:r>
            <a:r>
              <a:rPr lang="en-US" sz="1600" dirty="0">
                <a:cs typeface="Source Sans Pro"/>
                <a:hlinkClick r:id="rId3"/>
              </a:rPr>
              <a:t>icann.org/help</a:t>
            </a:r>
            <a:r>
              <a:rPr lang="en-US" sz="1600" dirty="0">
                <a:cs typeface="Source Sans Pro"/>
              </a:rPr>
              <a:t> </a:t>
            </a:r>
          </a:p>
          <a:p>
            <a:pPr marL="417910" lvl="1" indent="-160735">
              <a:buFont typeface="Arial" charset="0"/>
              <a:buChar char="•"/>
            </a:pPr>
            <a:r>
              <a:rPr lang="en-US" sz="1600" dirty="0">
                <a:cs typeface="Source Sans Pro"/>
              </a:rPr>
              <a:t>Multilingual</a:t>
            </a:r>
          </a:p>
          <a:p>
            <a:pPr marL="417910" lvl="1" indent="-160735">
              <a:buFont typeface="Arial" charset="0"/>
              <a:buChar char="•"/>
            </a:pPr>
            <a:r>
              <a:rPr lang="en-US" sz="1600" dirty="0">
                <a:cs typeface="Source Sans Pro"/>
              </a:rPr>
              <a:t>Submit questions, concerns, or complaints</a:t>
            </a:r>
          </a:p>
          <a:p>
            <a:pPr marL="417910" lvl="1" indent="-160735">
              <a:buFont typeface="Arial" charset="0"/>
              <a:buChar char="•"/>
            </a:pPr>
            <a:r>
              <a:rPr lang="en-US" sz="1600" dirty="0">
                <a:cs typeface="Source Sans Pro"/>
              </a:rPr>
              <a:t>Single page with the goal of increasing knowledge</a:t>
            </a:r>
          </a:p>
          <a:p>
            <a:pPr marL="417910" lvl="1" indent="-160735">
              <a:buFont typeface="Arial" charset="0"/>
              <a:buChar char="•"/>
            </a:pPr>
            <a:r>
              <a:rPr lang="en-US" sz="1600" dirty="0">
                <a:cs typeface="Source Sans Pro"/>
              </a:rPr>
              <a:t>Consolidated presentation of resources</a:t>
            </a:r>
          </a:p>
          <a:p>
            <a:pPr lvl="1"/>
            <a:endParaRPr lang="en-US" sz="1600" dirty="0">
              <a:cs typeface="Source Sans Pro"/>
            </a:endParaRPr>
          </a:p>
          <a:p>
            <a:r>
              <a:rPr lang="en-US" sz="1600" b="1" dirty="0">
                <a:cs typeface="Source Sans Pro"/>
              </a:rPr>
              <a:t>“I Need to Talk with Someone” Contact Page</a:t>
            </a:r>
          </a:p>
          <a:p>
            <a:pPr marL="417910" lvl="1" indent="-160735">
              <a:buFont typeface="Arial" charset="0"/>
              <a:buChar char="•"/>
            </a:pPr>
            <a:r>
              <a:rPr lang="en-US" sz="1600" dirty="0">
                <a:cs typeface="Source Sans Pro"/>
              </a:rPr>
              <a:t>Reach out to ICANN directly</a:t>
            </a:r>
          </a:p>
          <a:p>
            <a:pPr marL="875110" lvl="2" indent="-160735">
              <a:buFont typeface="Arial" charset="0"/>
              <a:buChar char="•"/>
            </a:pPr>
            <a:r>
              <a:rPr lang="en-US" sz="1600" dirty="0">
                <a:cs typeface="Source Sans Pro"/>
              </a:rPr>
              <a:t>Email</a:t>
            </a:r>
          </a:p>
          <a:p>
            <a:pPr marL="875110" lvl="2" indent="-160735">
              <a:buFont typeface="Arial" charset="0"/>
              <a:buChar char="•"/>
            </a:pPr>
            <a:r>
              <a:rPr lang="en-US" sz="1600" dirty="0">
                <a:cs typeface="Source Sans Pro"/>
              </a:rPr>
              <a:t>Phone</a:t>
            </a:r>
          </a:p>
          <a:p>
            <a:pPr marL="875110" lvl="2" indent="-160735">
              <a:buFont typeface="Arial" charset="0"/>
              <a:buChar char="•"/>
            </a:pPr>
            <a:r>
              <a:rPr lang="en-US" sz="1600" dirty="0">
                <a:cs typeface="Source Sans Pro"/>
              </a:rPr>
              <a:t>Open a case (for contracted parties and generic top-level domain applicants)</a:t>
            </a:r>
          </a:p>
          <a:p>
            <a:pPr marL="160735" indent="-160735">
              <a:buFont typeface="Courier New" charset="0"/>
              <a:buChar char="o"/>
            </a:pPr>
            <a:endParaRPr lang="en-US" sz="1050" dirty="0">
              <a:cs typeface="Source Sans Pro"/>
            </a:endParaRPr>
          </a:p>
        </p:txBody>
      </p:sp>
      <p:pic>
        <p:nvPicPr>
          <p:cNvPr id="9" name="Picture 8" descr="Graphical user interface, application, logo, company name&#10;&#10;Description automatically generated">
            <a:extLst>
              <a:ext uri="{FF2B5EF4-FFF2-40B4-BE49-F238E27FC236}">
                <a16:creationId xmlns:a16="http://schemas.microsoft.com/office/drawing/2014/main" id="{CB8C796D-807F-E367-999A-E91599C64F2F}"/>
              </a:ext>
            </a:extLst>
          </p:cNvPr>
          <p:cNvPicPr>
            <a:picLocks noChangeAspect="1"/>
          </p:cNvPicPr>
          <p:nvPr/>
        </p:nvPicPr>
        <p:blipFill>
          <a:blip r:embed="rId4"/>
          <a:stretch>
            <a:fillRect/>
          </a:stretch>
        </p:blipFill>
        <p:spPr>
          <a:xfrm>
            <a:off x="4317639" y="3005959"/>
            <a:ext cx="4201981" cy="2687907"/>
          </a:xfrm>
          <a:prstGeom prst="rect">
            <a:avLst/>
          </a:prstGeom>
        </p:spPr>
      </p:pic>
      <p:pic>
        <p:nvPicPr>
          <p:cNvPr id="11" name="Picture 10" descr="A picture containing graphical user interface&#10;&#10;Description automatically generated">
            <a:extLst>
              <a:ext uri="{FF2B5EF4-FFF2-40B4-BE49-F238E27FC236}">
                <a16:creationId xmlns:a16="http://schemas.microsoft.com/office/drawing/2014/main" id="{72447283-E0C8-A527-66D4-D1E2184CD9F9}"/>
              </a:ext>
            </a:extLst>
          </p:cNvPr>
          <p:cNvPicPr>
            <a:picLocks noChangeAspect="1"/>
          </p:cNvPicPr>
          <p:nvPr/>
        </p:nvPicPr>
        <p:blipFill>
          <a:blip r:embed="rId5"/>
          <a:stretch>
            <a:fillRect/>
          </a:stretch>
        </p:blipFill>
        <p:spPr>
          <a:xfrm>
            <a:off x="3938468" y="1164134"/>
            <a:ext cx="4923493" cy="1507359"/>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60"/>
        <p:cNvGrpSpPr/>
        <p:nvPr/>
      </p:nvGrpSpPr>
      <p:grpSpPr>
        <a:xfrm>
          <a:off x="0" y="0"/>
          <a:ext cx="0" cy="0"/>
          <a:chOff x="0" y="0"/>
          <a:chExt cx="0" cy="0"/>
        </a:xfrm>
      </p:grpSpPr>
      <p:sp>
        <p:nvSpPr>
          <p:cNvPr id="961" name="Google Shape;961;p67"/>
          <p:cNvSpPr txBox="1">
            <a:spLocks noGrp="1"/>
          </p:cNvSpPr>
          <p:nvPr>
            <p:ph type="title"/>
          </p:nvPr>
        </p:nvSpPr>
        <p:spPr>
          <a:xfrm>
            <a:off x="427252" y="1772933"/>
            <a:ext cx="8001640" cy="2013621"/>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chemeClr val="lt1"/>
              </a:buClr>
              <a:buSzPts val="3200"/>
              <a:buFont typeface="Arial"/>
              <a:buNone/>
            </a:pPr>
            <a:r>
              <a:rPr lang="en-US" sz="3200">
                <a:solidFill>
                  <a:srgbClr val="FFFFFF"/>
                </a:solidFill>
              </a:rPr>
              <a:t>Registrant Complaints Received by ICANN Contractual Compliance and Related Enforcement Actions</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65"/>
        <p:cNvGrpSpPr/>
        <p:nvPr/>
      </p:nvGrpSpPr>
      <p:grpSpPr>
        <a:xfrm>
          <a:off x="0" y="0"/>
          <a:ext cx="0" cy="0"/>
          <a:chOff x="0" y="0"/>
          <a:chExt cx="0" cy="0"/>
        </a:xfrm>
      </p:grpSpPr>
      <p:sp>
        <p:nvSpPr>
          <p:cNvPr id="966" name="Google Shape;966;p68"/>
          <p:cNvSpPr txBox="1"/>
          <p:nvPr/>
        </p:nvSpPr>
        <p:spPr>
          <a:xfrm>
            <a:off x="412399" y="50350"/>
            <a:ext cx="8959800" cy="810600"/>
          </a:xfrm>
          <a:prstGeom prst="rect">
            <a:avLst/>
          </a:prstGeom>
          <a:noFill/>
          <a:ln>
            <a:noFill/>
          </a:ln>
        </p:spPr>
        <p:txBody>
          <a:bodyPr spcFirstLastPara="1" wrap="square" lIns="91425" tIns="45700" rIns="91425" bIns="45700" anchor="b" anchorCtr="0">
            <a:noAutofit/>
          </a:bodyPr>
          <a:lstStyle/>
          <a:p>
            <a:pPr marL="0" marR="0" lvl="0" indent="0" algn="l" rtl="0">
              <a:lnSpc>
                <a:spcPct val="90000"/>
              </a:lnSpc>
              <a:spcBef>
                <a:spcPts val="0"/>
              </a:spcBef>
              <a:spcAft>
                <a:spcPts val="0"/>
              </a:spcAft>
              <a:buClr>
                <a:srgbClr val="0B3458"/>
              </a:buClr>
              <a:buSzPts val="2500"/>
              <a:buFont typeface="Arial"/>
              <a:buNone/>
            </a:pPr>
            <a:r>
              <a:rPr lang="en-US" sz="2500" b="1">
                <a:solidFill>
                  <a:srgbClr val="0B3458"/>
                </a:solidFill>
              </a:rPr>
              <a:t>Registrant Complaints Received by ICANN Compliance</a:t>
            </a:r>
            <a:br>
              <a:rPr lang="en-US" sz="2500" b="1">
                <a:solidFill>
                  <a:srgbClr val="0B3458"/>
                </a:solidFill>
              </a:rPr>
            </a:br>
            <a:endParaRPr sz="2500" b="1">
              <a:solidFill>
                <a:srgbClr val="0B3458"/>
              </a:solidFill>
            </a:endParaRPr>
          </a:p>
        </p:txBody>
      </p:sp>
      <p:sp>
        <p:nvSpPr>
          <p:cNvPr id="967" name="Google Shape;967;p68"/>
          <p:cNvSpPr txBox="1"/>
          <p:nvPr/>
        </p:nvSpPr>
        <p:spPr>
          <a:xfrm>
            <a:off x="412410" y="4729252"/>
            <a:ext cx="8452200" cy="2154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endParaRPr sz="1400">
              <a:solidFill>
                <a:srgbClr val="0B3458"/>
              </a:solidFill>
              <a:latin typeface="Arial"/>
              <a:ea typeface="Arial"/>
              <a:cs typeface="Arial"/>
              <a:sym typeface="Arial"/>
            </a:endParaRPr>
          </a:p>
        </p:txBody>
      </p:sp>
      <p:sp>
        <p:nvSpPr>
          <p:cNvPr id="968" name="Google Shape;968;p68"/>
          <p:cNvSpPr txBox="1"/>
          <p:nvPr/>
        </p:nvSpPr>
        <p:spPr>
          <a:xfrm>
            <a:off x="6466343" y="2409642"/>
            <a:ext cx="140733" cy="184666"/>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endParaRPr sz="1200">
              <a:solidFill>
                <a:schemeClr val="dk1"/>
              </a:solidFill>
              <a:highlight>
                <a:srgbClr val="FFFF00"/>
              </a:highlight>
              <a:latin typeface="Arial"/>
              <a:ea typeface="Arial"/>
              <a:cs typeface="Arial"/>
              <a:sym typeface="Arial"/>
            </a:endParaRPr>
          </a:p>
        </p:txBody>
      </p:sp>
      <p:sp>
        <p:nvSpPr>
          <p:cNvPr id="969" name="Google Shape;969;p68"/>
          <p:cNvSpPr txBox="1"/>
          <p:nvPr/>
        </p:nvSpPr>
        <p:spPr>
          <a:xfrm>
            <a:off x="363075" y="770325"/>
            <a:ext cx="4419600" cy="2449871"/>
          </a:xfrm>
          <a:prstGeom prst="rect">
            <a:avLst/>
          </a:prstGeom>
          <a:noFill/>
          <a:ln>
            <a:noFill/>
          </a:ln>
        </p:spPr>
        <p:txBody>
          <a:bodyPr spcFirstLastPara="1" wrap="square" lIns="91425" tIns="91425" rIns="91425" bIns="91425" anchor="t" anchorCtr="0">
            <a:spAutoFit/>
          </a:bodyPr>
          <a:lstStyle/>
          <a:p>
            <a:pPr marL="412750" lvl="0" indent="-285750" algn="l" rtl="0">
              <a:lnSpc>
                <a:spcPct val="115000"/>
              </a:lnSpc>
              <a:spcBef>
                <a:spcPts val="0"/>
              </a:spcBef>
              <a:spcAft>
                <a:spcPts val="0"/>
              </a:spcAft>
              <a:buSzPts val="1600"/>
              <a:buFont typeface="Arial" panose="020B0604020202020204" pitchFamily="34" charset="0"/>
              <a:buChar char="•"/>
            </a:pPr>
            <a:r>
              <a:rPr lang="en-US" sz="1600" b="1" dirty="0"/>
              <a:t>21% </a:t>
            </a:r>
            <a:r>
              <a:rPr lang="en-US" sz="1600" dirty="0"/>
              <a:t>of the 15,871 new complaints received were submitted by self-identified registrants or authorized representatives.</a:t>
            </a:r>
          </a:p>
          <a:p>
            <a:pPr marL="412750" lvl="0" indent="-285750" algn="l" rtl="0">
              <a:lnSpc>
                <a:spcPct val="115000"/>
              </a:lnSpc>
              <a:spcBef>
                <a:spcPts val="0"/>
              </a:spcBef>
              <a:spcAft>
                <a:spcPts val="0"/>
              </a:spcAft>
              <a:buSzPts val="1600"/>
              <a:buFont typeface="Arial" panose="020B0604020202020204" pitchFamily="34" charset="0"/>
              <a:buChar char="•"/>
            </a:pPr>
            <a:r>
              <a:rPr lang="en-US" sz="1600" dirty="0"/>
              <a:t>Most issues reported by registrants referred to </a:t>
            </a:r>
            <a:r>
              <a:rPr lang="en-US" sz="1600" b="1" dirty="0"/>
              <a:t>domain name transfers. </a:t>
            </a:r>
            <a:r>
              <a:rPr lang="en-US" sz="1600" dirty="0"/>
              <a:t>The complaints primarily referred to the provision of the </a:t>
            </a:r>
            <a:r>
              <a:rPr lang="en-US" sz="1600" dirty="0" err="1"/>
              <a:t>AuthInfo</a:t>
            </a:r>
            <a:r>
              <a:rPr lang="en-US" sz="1600" dirty="0"/>
              <a:t> code and/or the removal of the transfer lock.</a:t>
            </a:r>
            <a:endParaRPr sz="1600" dirty="0"/>
          </a:p>
        </p:txBody>
      </p:sp>
      <p:pic>
        <p:nvPicPr>
          <p:cNvPr id="970" name="Google Shape;970;p68"/>
          <p:cNvPicPr preferRelativeResize="0"/>
          <p:nvPr/>
        </p:nvPicPr>
        <p:blipFill>
          <a:blip r:embed="rId3">
            <a:alphaModFix/>
          </a:blip>
          <a:stretch>
            <a:fillRect/>
          </a:stretch>
        </p:blipFill>
        <p:spPr>
          <a:xfrm>
            <a:off x="5213132" y="770325"/>
            <a:ext cx="3379094" cy="2413500"/>
          </a:xfrm>
          <a:prstGeom prst="rect">
            <a:avLst/>
          </a:prstGeom>
          <a:noFill/>
          <a:ln>
            <a:noFill/>
          </a:ln>
        </p:spPr>
      </p:pic>
      <p:pic>
        <p:nvPicPr>
          <p:cNvPr id="971" name="Google Shape;971;p68"/>
          <p:cNvPicPr preferRelativeResize="0"/>
          <p:nvPr/>
        </p:nvPicPr>
        <p:blipFill>
          <a:blip r:embed="rId4">
            <a:alphaModFix/>
          </a:blip>
          <a:stretch>
            <a:fillRect/>
          </a:stretch>
        </p:blipFill>
        <p:spPr>
          <a:xfrm>
            <a:off x="5549145" y="3066150"/>
            <a:ext cx="2888700" cy="362850"/>
          </a:xfrm>
          <a:prstGeom prst="rect">
            <a:avLst/>
          </a:prstGeom>
          <a:noFill/>
          <a:ln>
            <a:noFill/>
          </a:ln>
        </p:spPr>
      </p:pic>
      <p:sp>
        <p:nvSpPr>
          <p:cNvPr id="972" name="Google Shape;972;p68"/>
          <p:cNvSpPr txBox="1"/>
          <p:nvPr/>
        </p:nvSpPr>
        <p:spPr>
          <a:xfrm>
            <a:off x="219025" y="3429000"/>
            <a:ext cx="8592300" cy="2733026"/>
          </a:xfrm>
          <a:prstGeom prst="rect">
            <a:avLst/>
          </a:prstGeom>
          <a:noFill/>
          <a:ln>
            <a:noFill/>
          </a:ln>
        </p:spPr>
        <p:txBody>
          <a:bodyPr spcFirstLastPara="1" wrap="square" lIns="91425" tIns="91425" rIns="91425" bIns="91425" anchor="t" anchorCtr="0">
            <a:spAutoFit/>
          </a:bodyPr>
          <a:lstStyle/>
          <a:p>
            <a:pPr marL="412750" lvl="0" indent="-285750" algn="l" rtl="0">
              <a:lnSpc>
                <a:spcPct val="115000"/>
              </a:lnSpc>
              <a:spcBef>
                <a:spcPts val="0"/>
              </a:spcBef>
              <a:spcAft>
                <a:spcPts val="0"/>
              </a:spcAft>
              <a:buSzPts val="1600"/>
              <a:buFont typeface="Arial" panose="020B0604020202020204" pitchFamily="34" charset="0"/>
              <a:buChar char="•"/>
            </a:pPr>
            <a:r>
              <a:rPr lang="en-US" sz="1600" dirty="0"/>
              <a:t>26% of the 10,815 invalid complaints closed were submitted by self-identified registrants or representatives. Invalid complaints commonly involved ccTLDs names or lacked evidence that the complainant was the registrant and/or requested assistance from the registrar or its reseller (e.g., complainant requested the </a:t>
            </a:r>
            <a:r>
              <a:rPr lang="en-US" sz="1600" dirty="0" err="1"/>
              <a:t>AuthInfo</a:t>
            </a:r>
            <a:r>
              <a:rPr lang="en-US" sz="1600" dirty="0"/>
              <a:t> code from ICANN).</a:t>
            </a:r>
            <a:endParaRPr sz="1600" dirty="0"/>
          </a:p>
          <a:p>
            <a:pPr marL="457200" lvl="0" indent="0" algn="l" rtl="0">
              <a:lnSpc>
                <a:spcPct val="115000"/>
              </a:lnSpc>
              <a:spcBef>
                <a:spcPts val="0"/>
              </a:spcBef>
              <a:spcAft>
                <a:spcPts val="0"/>
              </a:spcAft>
              <a:buNone/>
            </a:pPr>
            <a:endParaRPr sz="1600" dirty="0"/>
          </a:p>
          <a:p>
            <a:pPr marL="0" lvl="0" indent="0" algn="l" rtl="0">
              <a:lnSpc>
                <a:spcPct val="115000"/>
              </a:lnSpc>
              <a:spcBef>
                <a:spcPts val="0"/>
              </a:spcBef>
              <a:spcAft>
                <a:spcPts val="0"/>
              </a:spcAft>
              <a:buNone/>
            </a:pPr>
            <a:r>
              <a:rPr lang="en-US" sz="1600" dirty="0">
                <a:solidFill>
                  <a:srgbClr val="0A1F24"/>
                </a:solidFill>
              </a:rPr>
              <a:t>ICANN Contractual Compliance (ICANN Compliance) assisted these complainants by:</a:t>
            </a:r>
          </a:p>
          <a:p>
            <a:pPr marL="285750" lvl="0" indent="-285750" algn="l" rtl="0">
              <a:lnSpc>
                <a:spcPct val="115000"/>
              </a:lnSpc>
              <a:spcBef>
                <a:spcPts val="0"/>
              </a:spcBef>
              <a:spcAft>
                <a:spcPts val="0"/>
              </a:spcAft>
              <a:buFont typeface="Arial" panose="020B0604020202020204" pitchFamily="34" charset="0"/>
              <a:buChar char="•"/>
            </a:pPr>
            <a:r>
              <a:rPr lang="en-US" sz="1600" dirty="0">
                <a:solidFill>
                  <a:srgbClr val="0A1F24"/>
                </a:solidFill>
              </a:rPr>
              <a:t>Addressing within scope complaints with the contracted party; or</a:t>
            </a:r>
          </a:p>
          <a:p>
            <a:pPr marL="285750" lvl="0" indent="-285750" algn="l" rtl="0">
              <a:lnSpc>
                <a:spcPct val="115000"/>
              </a:lnSpc>
              <a:spcBef>
                <a:spcPts val="0"/>
              </a:spcBef>
              <a:spcAft>
                <a:spcPts val="0"/>
              </a:spcAft>
              <a:buFont typeface="Arial" panose="020B0604020202020204" pitchFamily="34" charset="0"/>
              <a:buChar char="•"/>
            </a:pPr>
            <a:r>
              <a:rPr lang="en-US" sz="1600" dirty="0">
                <a:solidFill>
                  <a:srgbClr val="0A1F24"/>
                </a:solidFill>
              </a:rPr>
              <a:t>Explaining why the requested action is out-of-scope and providing alternative avenues to consider pursuing.</a:t>
            </a:r>
            <a:endParaRPr sz="1600" dirty="0">
              <a:solidFill>
                <a:srgbClr val="0A1F24"/>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76"/>
        <p:cNvGrpSpPr/>
        <p:nvPr/>
      </p:nvGrpSpPr>
      <p:grpSpPr>
        <a:xfrm>
          <a:off x="0" y="0"/>
          <a:ext cx="0" cy="0"/>
          <a:chOff x="0" y="0"/>
          <a:chExt cx="0" cy="0"/>
        </a:xfrm>
      </p:grpSpPr>
      <p:sp>
        <p:nvSpPr>
          <p:cNvPr id="977" name="Google Shape;977;p69"/>
          <p:cNvSpPr txBox="1"/>
          <p:nvPr/>
        </p:nvSpPr>
        <p:spPr>
          <a:xfrm>
            <a:off x="412399" y="50350"/>
            <a:ext cx="8925600" cy="810600"/>
          </a:xfrm>
          <a:prstGeom prst="rect">
            <a:avLst/>
          </a:prstGeom>
          <a:noFill/>
          <a:ln>
            <a:noFill/>
          </a:ln>
        </p:spPr>
        <p:txBody>
          <a:bodyPr spcFirstLastPara="1" wrap="square" lIns="91425" tIns="45700" rIns="91425" bIns="45700" anchor="b" anchorCtr="0">
            <a:noAutofit/>
          </a:bodyPr>
          <a:lstStyle/>
          <a:p>
            <a:pPr marL="0" marR="0" lvl="0" indent="0" algn="l" rtl="0">
              <a:lnSpc>
                <a:spcPct val="90000"/>
              </a:lnSpc>
              <a:spcBef>
                <a:spcPts val="0"/>
              </a:spcBef>
              <a:spcAft>
                <a:spcPts val="0"/>
              </a:spcAft>
              <a:buClr>
                <a:srgbClr val="0B3458"/>
              </a:buClr>
              <a:buSzPts val="2500"/>
              <a:buFont typeface="Arial"/>
              <a:buNone/>
            </a:pPr>
            <a:r>
              <a:rPr lang="en-US" sz="2500" b="1">
                <a:solidFill>
                  <a:srgbClr val="0B3458"/>
                </a:solidFill>
              </a:rPr>
              <a:t>Enforcement of Requirements by ICANN Compliance</a:t>
            </a:r>
            <a:br>
              <a:rPr lang="en-US" sz="2500" b="1">
                <a:solidFill>
                  <a:srgbClr val="0B3458"/>
                </a:solidFill>
              </a:rPr>
            </a:br>
            <a:endParaRPr sz="2500" b="1">
              <a:solidFill>
                <a:srgbClr val="0B3458"/>
              </a:solidFill>
            </a:endParaRPr>
          </a:p>
        </p:txBody>
      </p:sp>
      <p:sp>
        <p:nvSpPr>
          <p:cNvPr id="978" name="Google Shape;978;p69"/>
          <p:cNvSpPr txBox="1"/>
          <p:nvPr/>
        </p:nvSpPr>
        <p:spPr>
          <a:xfrm>
            <a:off x="412410" y="4729252"/>
            <a:ext cx="8452200" cy="2154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endParaRPr sz="1400">
              <a:solidFill>
                <a:srgbClr val="0B3458"/>
              </a:solidFill>
              <a:latin typeface="Arial"/>
              <a:ea typeface="Arial"/>
              <a:cs typeface="Arial"/>
              <a:sym typeface="Arial"/>
            </a:endParaRPr>
          </a:p>
        </p:txBody>
      </p:sp>
      <p:sp>
        <p:nvSpPr>
          <p:cNvPr id="979" name="Google Shape;979;p69"/>
          <p:cNvSpPr txBox="1"/>
          <p:nvPr/>
        </p:nvSpPr>
        <p:spPr>
          <a:xfrm>
            <a:off x="6466343" y="2409642"/>
            <a:ext cx="140700" cy="1848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endParaRPr sz="1200">
              <a:solidFill>
                <a:schemeClr val="dk1"/>
              </a:solidFill>
              <a:highlight>
                <a:srgbClr val="FFFF00"/>
              </a:highlight>
              <a:latin typeface="Arial"/>
              <a:ea typeface="Arial"/>
              <a:cs typeface="Arial"/>
              <a:sym typeface="Arial"/>
            </a:endParaRPr>
          </a:p>
        </p:txBody>
      </p:sp>
      <p:sp>
        <p:nvSpPr>
          <p:cNvPr id="980" name="Google Shape;980;p69"/>
          <p:cNvSpPr txBox="1"/>
          <p:nvPr/>
        </p:nvSpPr>
        <p:spPr>
          <a:xfrm>
            <a:off x="412399" y="767255"/>
            <a:ext cx="8452200" cy="5281416"/>
          </a:xfrm>
          <a:prstGeom prst="rect">
            <a:avLst/>
          </a:prstGeom>
          <a:noFill/>
          <a:ln>
            <a:noFill/>
          </a:ln>
        </p:spPr>
        <p:txBody>
          <a:bodyPr spcFirstLastPara="1" wrap="square" lIns="91425" tIns="91425" rIns="91425" bIns="91425" anchor="t" anchorCtr="0">
            <a:spAutoFit/>
          </a:bodyPr>
          <a:lstStyle/>
          <a:p>
            <a:pPr marL="0" lvl="0" indent="0" rtl="0">
              <a:lnSpc>
                <a:spcPct val="115000"/>
              </a:lnSpc>
              <a:spcBef>
                <a:spcPts val="0"/>
              </a:spcBef>
              <a:spcAft>
                <a:spcPts val="0"/>
              </a:spcAft>
              <a:buNone/>
            </a:pPr>
            <a:r>
              <a:rPr lang="en-US" sz="1600" dirty="0"/>
              <a:t>From January 2022 through December 2022, ICANN Compliance:</a:t>
            </a:r>
            <a:endParaRPr sz="1600" dirty="0"/>
          </a:p>
          <a:p>
            <a:pPr marL="127000" lvl="0" rtl="0">
              <a:lnSpc>
                <a:spcPct val="115000"/>
              </a:lnSpc>
              <a:spcBef>
                <a:spcPts val="0"/>
              </a:spcBef>
              <a:spcAft>
                <a:spcPts val="0"/>
              </a:spcAft>
              <a:buSzPts val="1600"/>
            </a:pPr>
            <a:endParaRPr lang="en-US" sz="800" dirty="0"/>
          </a:p>
          <a:p>
            <a:pPr marL="412750" lvl="0" indent="-285750" rtl="0">
              <a:lnSpc>
                <a:spcPct val="115000"/>
              </a:lnSpc>
              <a:spcBef>
                <a:spcPts val="0"/>
              </a:spcBef>
              <a:spcAft>
                <a:spcPts val="0"/>
              </a:spcAft>
              <a:buSzPts val="1600"/>
              <a:buFont typeface="Arial" panose="020B0604020202020204" pitchFamily="34" charset="0"/>
              <a:buChar char="•"/>
            </a:pPr>
            <a:r>
              <a:rPr lang="en-US" sz="1600" dirty="0"/>
              <a:t>Initiated 343 new compliance cases with registrars under the Transfer Policy and 113 cases under the policies containing renewal obligations. Each case comprised a compliance investigation with several stages, communications and reviews which followed an</a:t>
            </a:r>
            <a:r>
              <a:rPr lang="en-US" sz="1600" dirty="0">
                <a:uFill>
                  <a:noFill/>
                </a:uFill>
                <a:hlinkClick r:id="rId3"/>
              </a:rPr>
              <a:t> </a:t>
            </a:r>
            <a:r>
              <a:rPr lang="en-US" sz="1600" u="sng" dirty="0">
                <a:solidFill>
                  <a:schemeClr val="hlink"/>
                </a:solidFill>
                <a:hlinkClick r:id="rId3"/>
              </a:rPr>
              <a:t>established process</a:t>
            </a:r>
            <a:r>
              <a:rPr lang="en-US" sz="1600" dirty="0">
                <a:solidFill>
                  <a:srgbClr val="1D97D2"/>
                </a:solidFill>
              </a:rPr>
              <a:t>. </a:t>
            </a:r>
            <a:r>
              <a:rPr lang="en-US" sz="1600" dirty="0"/>
              <a:t>Resolved 339 transfer and 96 ongoing renewal cases.</a:t>
            </a:r>
            <a:endParaRPr sz="1600" dirty="0"/>
          </a:p>
          <a:p>
            <a:pPr marL="127000" lvl="0" rtl="0">
              <a:lnSpc>
                <a:spcPct val="115000"/>
              </a:lnSpc>
              <a:spcBef>
                <a:spcPts val="0"/>
              </a:spcBef>
              <a:spcAft>
                <a:spcPts val="0"/>
              </a:spcAft>
              <a:buSzPts val="1600"/>
            </a:pPr>
            <a:endParaRPr lang="en-US" sz="800" dirty="0"/>
          </a:p>
          <a:p>
            <a:pPr marL="412750" lvl="0" indent="-285750" rtl="0">
              <a:lnSpc>
                <a:spcPct val="115000"/>
              </a:lnSpc>
              <a:spcBef>
                <a:spcPts val="0"/>
              </a:spcBef>
              <a:spcAft>
                <a:spcPts val="0"/>
              </a:spcAft>
              <a:buSzPts val="1600"/>
              <a:buFont typeface="Arial" panose="020B0604020202020204" pitchFamily="34" charset="0"/>
              <a:buChar char="•"/>
            </a:pPr>
            <a:r>
              <a:rPr lang="en-US" sz="1600" dirty="0"/>
              <a:t>Launched a new full-scope registrar audit (ongoing) which includes transfer and renewal obligations.</a:t>
            </a:r>
            <a:endParaRPr sz="1600" dirty="0"/>
          </a:p>
          <a:p>
            <a:pPr marL="457200" lvl="0" indent="0" rtl="0">
              <a:lnSpc>
                <a:spcPct val="115000"/>
              </a:lnSpc>
              <a:spcBef>
                <a:spcPts val="0"/>
              </a:spcBef>
              <a:spcAft>
                <a:spcPts val="0"/>
              </a:spcAft>
              <a:buNone/>
            </a:pPr>
            <a:endParaRPr sz="800" dirty="0"/>
          </a:p>
          <a:p>
            <a:pPr marL="412750" lvl="0" indent="-285750" rtl="0">
              <a:lnSpc>
                <a:spcPct val="115000"/>
              </a:lnSpc>
              <a:spcBef>
                <a:spcPts val="0"/>
              </a:spcBef>
              <a:spcAft>
                <a:spcPts val="0"/>
              </a:spcAft>
              <a:buSzPts val="1600"/>
              <a:buFont typeface="Arial" panose="020B0604020202020204" pitchFamily="34" charset="0"/>
              <a:buChar char="•"/>
            </a:pPr>
            <a:r>
              <a:rPr lang="en-US" sz="1600" dirty="0"/>
              <a:t>Supported policy and working groups reviewing the policies related to transfer and renewal obligations by providing data, information and input. Examples:</a:t>
            </a:r>
          </a:p>
          <a:p>
            <a:pPr marL="914400" lvl="1" indent="-330200">
              <a:lnSpc>
                <a:spcPct val="115000"/>
              </a:lnSpc>
              <a:buSzPts val="1600"/>
              <a:buFont typeface="Arial"/>
              <a:buChar char="○"/>
            </a:pPr>
            <a:r>
              <a:rPr lang="en-US" sz="1600" dirty="0"/>
              <a:t>ICANN Compliance staff consistently provides metrics, information and input to the ongoing</a:t>
            </a:r>
            <a:r>
              <a:rPr lang="en-US" sz="1600" dirty="0">
                <a:uFill>
                  <a:noFill/>
                </a:uFill>
                <a:hlinkClick r:id="rId4"/>
              </a:rPr>
              <a:t> </a:t>
            </a:r>
            <a:r>
              <a:rPr lang="en-US" sz="1600" u="sng" dirty="0">
                <a:solidFill>
                  <a:schemeClr val="hlink"/>
                </a:solidFill>
                <a:hlinkClick r:id="rId4"/>
              </a:rPr>
              <a:t>Transfer Policy Review Policy Development Process</a:t>
            </a:r>
            <a:r>
              <a:rPr lang="en-US" sz="1600" dirty="0"/>
              <a:t>.</a:t>
            </a:r>
          </a:p>
          <a:p>
            <a:pPr marL="914400" lvl="1" indent="-330200">
              <a:lnSpc>
                <a:spcPct val="115000"/>
              </a:lnSpc>
              <a:buSzPts val="1600"/>
              <a:buFont typeface="Arial"/>
              <a:buChar char="○"/>
            </a:pPr>
            <a:r>
              <a:rPr lang="en-US" sz="1600" dirty="0"/>
              <a:t>In response to the Generic Names Supporting Organization Council’s request related to the enforcement of the Expired Domain Deletion Policy and the Expired Registration Recovery Policy, ICANN Compliance prepared</a:t>
            </a:r>
            <a:r>
              <a:rPr lang="en-US" sz="1600" dirty="0">
                <a:uFill>
                  <a:noFill/>
                </a:uFill>
                <a:hlinkClick r:id="rId5"/>
              </a:rPr>
              <a:t> </a:t>
            </a:r>
            <a:r>
              <a:rPr lang="en-US" sz="1600" u="sng" dirty="0">
                <a:solidFill>
                  <a:schemeClr val="hlink"/>
                </a:solidFill>
                <a:hlinkClick r:id="rId5"/>
              </a:rPr>
              <a:t>a report</a:t>
            </a:r>
            <a:r>
              <a:rPr lang="en-US" sz="1600" u="sng" dirty="0">
                <a:solidFill>
                  <a:schemeClr val="hlink"/>
                </a:solidFill>
              </a:rPr>
              <a:t> </a:t>
            </a:r>
            <a:r>
              <a:rPr lang="en-US" sz="1600" dirty="0"/>
              <a:t>containing nine years of metrics and observations.</a:t>
            </a:r>
          </a:p>
          <a:p>
            <a:pPr marL="914400" lvl="0" indent="0" rtl="0">
              <a:lnSpc>
                <a:spcPct val="115000"/>
              </a:lnSpc>
              <a:spcBef>
                <a:spcPts val="0"/>
              </a:spcBef>
              <a:spcAft>
                <a:spcPts val="0"/>
              </a:spcAft>
              <a:buNone/>
            </a:pPr>
            <a:endParaRPr sz="800" dirty="0"/>
          </a:p>
          <a:p>
            <a:pPr marL="0" lvl="0" indent="0" rtl="0">
              <a:lnSpc>
                <a:spcPct val="115000"/>
              </a:lnSpc>
              <a:spcBef>
                <a:spcPts val="0"/>
              </a:spcBef>
              <a:spcAft>
                <a:spcPts val="0"/>
              </a:spcAft>
              <a:buNone/>
            </a:pPr>
            <a:r>
              <a:rPr lang="en-US" sz="1600" dirty="0"/>
              <a:t>More information about ICANN Compliance can be found</a:t>
            </a:r>
            <a:r>
              <a:rPr lang="en-US" sz="1600" dirty="0">
                <a:uFill>
                  <a:noFill/>
                </a:uFill>
                <a:hlinkClick r:id="rId6"/>
              </a:rPr>
              <a:t> </a:t>
            </a:r>
            <a:r>
              <a:rPr lang="en-US" sz="1600" u="sng" dirty="0">
                <a:solidFill>
                  <a:schemeClr val="hlink"/>
                </a:solidFill>
                <a:hlinkClick r:id="rId6"/>
              </a:rPr>
              <a:t>here</a:t>
            </a:r>
            <a:r>
              <a:rPr lang="en-US" sz="1600" dirty="0"/>
              <a:t>. </a:t>
            </a:r>
            <a:endParaRPr sz="16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85"/>
        <p:cNvGrpSpPr/>
        <p:nvPr/>
      </p:nvGrpSpPr>
      <p:grpSpPr>
        <a:xfrm>
          <a:off x="0" y="0"/>
          <a:ext cx="0" cy="0"/>
          <a:chOff x="0" y="0"/>
          <a:chExt cx="0" cy="0"/>
        </a:xfrm>
      </p:grpSpPr>
      <p:sp>
        <p:nvSpPr>
          <p:cNvPr id="986" name="Google Shape;986;p70"/>
          <p:cNvSpPr txBox="1">
            <a:spLocks noGrp="1"/>
          </p:cNvSpPr>
          <p:nvPr>
            <p:ph type="title"/>
          </p:nvPr>
        </p:nvSpPr>
        <p:spPr>
          <a:xfrm>
            <a:off x="427252" y="1772933"/>
            <a:ext cx="8001640" cy="2013621"/>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chemeClr val="lt1"/>
              </a:buClr>
              <a:buSzPts val="3200"/>
              <a:buFont typeface="Arial"/>
              <a:buNone/>
            </a:pPr>
            <a:r>
              <a:rPr lang="en-US" sz="3200"/>
              <a:t>Next Steps for Registrant Program + Q&amp;A and Community Feedback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90"/>
        <p:cNvGrpSpPr/>
        <p:nvPr/>
      </p:nvGrpSpPr>
      <p:grpSpPr>
        <a:xfrm>
          <a:off x="0" y="0"/>
          <a:ext cx="0" cy="0"/>
          <a:chOff x="0" y="0"/>
          <a:chExt cx="0" cy="0"/>
        </a:xfrm>
      </p:grpSpPr>
      <p:sp>
        <p:nvSpPr>
          <p:cNvPr id="991" name="Google Shape;991;p71"/>
          <p:cNvSpPr txBox="1">
            <a:spLocks noGrp="1"/>
          </p:cNvSpPr>
          <p:nvPr>
            <p:ph type="title"/>
          </p:nvPr>
        </p:nvSpPr>
        <p:spPr>
          <a:xfrm>
            <a:off x="374905" y="46181"/>
            <a:ext cx="8012951" cy="450663"/>
          </a:xfrm>
          <a:prstGeom prst="rect">
            <a:avLst/>
          </a:prstGeom>
          <a:noFill/>
          <a:ln>
            <a:noFill/>
          </a:ln>
        </p:spPr>
        <p:txBody>
          <a:bodyPr spcFirstLastPara="1" wrap="square" lIns="0" tIns="45700" rIns="0" bIns="45700" anchor="t" anchorCtr="0">
            <a:normAutofit fontScale="90000"/>
          </a:bodyPr>
          <a:lstStyle/>
          <a:p>
            <a:pPr marL="0" lvl="0" indent="0" algn="l" rtl="0">
              <a:spcBef>
                <a:spcPts val="0"/>
              </a:spcBef>
              <a:spcAft>
                <a:spcPts val="0"/>
              </a:spcAft>
              <a:buClr>
                <a:srgbClr val="0B3458"/>
              </a:buClr>
              <a:buSzPct val="100000"/>
              <a:buFont typeface="Arial"/>
              <a:buNone/>
            </a:pPr>
            <a:r>
              <a:rPr lang="en-US" dirty="0"/>
              <a:t>Next Steps for the Registrant Program + Q&amp;A</a:t>
            </a:r>
            <a:endParaRPr dirty="0"/>
          </a:p>
        </p:txBody>
      </p:sp>
      <p:sp>
        <p:nvSpPr>
          <p:cNvPr id="992" name="Google Shape;992;p71"/>
          <p:cNvSpPr txBox="1">
            <a:spLocks noGrp="1"/>
          </p:cNvSpPr>
          <p:nvPr>
            <p:ph type="body" idx="1"/>
          </p:nvPr>
        </p:nvSpPr>
        <p:spPr>
          <a:xfrm>
            <a:off x="609600" y="1143093"/>
            <a:ext cx="7907338" cy="4571813"/>
          </a:xfrm>
          <a:prstGeom prst="rect">
            <a:avLst/>
          </a:prstGeom>
          <a:noFill/>
          <a:ln>
            <a:noFill/>
          </a:ln>
        </p:spPr>
        <p:txBody>
          <a:bodyPr spcFirstLastPara="1" wrap="square" lIns="0" tIns="0" rIns="0" bIns="0" anchor="t" anchorCtr="0">
            <a:normAutofit/>
          </a:bodyPr>
          <a:lstStyle/>
          <a:p>
            <a:pPr marL="342900" lvl="0" indent="-342900" algn="l" rtl="0">
              <a:spcBef>
                <a:spcPts val="0"/>
              </a:spcBef>
              <a:spcAft>
                <a:spcPts val="0"/>
              </a:spcAft>
              <a:buSzPts val="1425"/>
              <a:buChar char="◉"/>
            </a:pPr>
            <a:r>
              <a:rPr lang="en-US" sz="1800" dirty="0"/>
              <a:t>Continue to create educational content on relevant topics and share periodic data from ICANN org on registrant issues and challenges. </a:t>
            </a:r>
            <a:endParaRPr sz="1800" dirty="0"/>
          </a:p>
          <a:p>
            <a:pPr marL="342900" lvl="0" indent="-342900" algn="l" rtl="0">
              <a:spcBef>
                <a:spcPts val="2000"/>
              </a:spcBef>
              <a:spcAft>
                <a:spcPts val="0"/>
              </a:spcAft>
              <a:buSzPts val="1425"/>
              <a:buChar char="◉"/>
            </a:pPr>
            <a:r>
              <a:rPr lang="en-US" sz="1800" dirty="0"/>
              <a:t>Continue community engagement and collaboration. </a:t>
            </a:r>
          </a:p>
          <a:p>
            <a:pPr marL="342900" indent="-342900"/>
            <a:r>
              <a:rPr lang="en-US" sz="1800" dirty="0"/>
              <a:t>Encourage Domain Name Holder/Registrant participation in ICANN processes. (ICANN76 sessions, Join an SO/AC, PDPs, Policy Reviews, etc.)</a:t>
            </a:r>
          </a:p>
          <a:p>
            <a:pPr marL="342900" indent="-342900"/>
            <a:r>
              <a:rPr lang="en-US" sz="1800" dirty="0"/>
              <a:t>What other/new topics should be covered?</a:t>
            </a:r>
          </a:p>
          <a:p>
            <a:pPr marL="342900" lvl="0" indent="-342900" algn="l" rtl="0">
              <a:spcBef>
                <a:spcPts val="2000"/>
              </a:spcBef>
              <a:spcAft>
                <a:spcPts val="0"/>
              </a:spcAft>
              <a:buSzPts val="1425"/>
              <a:buChar char="◉"/>
            </a:pPr>
            <a:endParaRPr sz="1800" dirty="0"/>
          </a:p>
          <a:p>
            <a:pPr marL="342900" lvl="0" indent="0" algn="l" rtl="0">
              <a:spcBef>
                <a:spcPts val="2000"/>
              </a:spcBef>
              <a:spcAft>
                <a:spcPts val="0"/>
              </a:spcAft>
              <a:buNone/>
            </a:pPr>
            <a:endParaRPr sz="1800" dirty="0"/>
          </a:p>
          <a:p>
            <a:pPr marL="0" lvl="0" indent="0" algn="l" rtl="0">
              <a:spcBef>
                <a:spcPts val="2000"/>
              </a:spcBef>
              <a:spcAft>
                <a:spcPts val="0"/>
              </a:spcAft>
              <a:buSzPts val="1800"/>
              <a:buNone/>
            </a:pPr>
            <a:endParaRPr sz="2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96"/>
        <p:cNvGrpSpPr/>
        <p:nvPr/>
      </p:nvGrpSpPr>
      <p:grpSpPr>
        <a:xfrm>
          <a:off x="0" y="0"/>
          <a:ext cx="0" cy="0"/>
          <a:chOff x="0" y="0"/>
          <a:chExt cx="0" cy="0"/>
        </a:xfrm>
      </p:grpSpPr>
      <p:sp>
        <p:nvSpPr>
          <p:cNvPr id="997" name="Google Shape;997;p72"/>
          <p:cNvSpPr txBox="1">
            <a:spLocks noGrp="1"/>
          </p:cNvSpPr>
          <p:nvPr>
            <p:ph type="title"/>
          </p:nvPr>
        </p:nvSpPr>
        <p:spPr>
          <a:xfrm>
            <a:off x="374904" y="42394"/>
            <a:ext cx="7886700" cy="531346"/>
          </a:xfrm>
          <a:prstGeom prst="rect">
            <a:avLst/>
          </a:prstGeom>
          <a:noFill/>
          <a:ln>
            <a:noFill/>
          </a:ln>
        </p:spPr>
        <p:txBody>
          <a:bodyPr spcFirstLastPara="1" wrap="square" lIns="0" tIns="45700" rIns="0" bIns="45700" anchor="t" anchorCtr="0">
            <a:noAutofit/>
          </a:bodyPr>
          <a:lstStyle/>
          <a:p>
            <a:pPr marL="0" lvl="0" indent="0" algn="l" rtl="0">
              <a:spcBef>
                <a:spcPts val="0"/>
              </a:spcBef>
              <a:spcAft>
                <a:spcPts val="0"/>
              </a:spcAft>
              <a:buClr>
                <a:srgbClr val="0B3458"/>
              </a:buClr>
              <a:buSzPts val="2800"/>
              <a:buFont typeface="Arial"/>
              <a:buNone/>
            </a:pPr>
            <a:r>
              <a:rPr lang="en-US"/>
              <a:t>Engage with ICANN</a:t>
            </a:r>
            <a:endParaRPr/>
          </a:p>
        </p:txBody>
      </p:sp>
      <p:sp>
        <p:nvSpPr>
          <p:cNvPr id="998" name="Google Shape;998;p72"/>
          <p:cNvSpPr txBox="1"/>
          <p:nvPr/>
        </p:nvSpPr>
        <p:spPr>
          <a:xfrm>
            <a:off x="2543489" y="1552703"/>
            <a:ext cx="6600509" cy="329885"/>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2000" dirty="0">
                <a:solidFill>
                  <a:schemeClr val="bg1"/>
                </a:solidFill>
                <a:latin typeface="Arial"/>
                <a:ea typeface="Arial"/>
                <a:cs typeface="Arial"/>
                <a:sym typeface="Arial"/>
              </a:rPr>
              <a:t>For more information: </a:t>
            </a:r>
            <a:r>
              <a:rPr lang="en-US" sz="2000" u="sng" dirty="0">
                <a:solidFill>
                  <a:schemeClr val="bg1"/>
                </a:solidFill>
                <a:latin typeface="Arial"/>
                <a:ea typeface="Arial"/>
                <a:cs typeface="Arial"/>
                <a:sym typeface="Arial"/>
                <a:hlinkClick r:id="rId3">
                  <a:extLst>
                    <a:ext uri="{A12FA001-AC4F-418D-AE19-62706E023703}">
                      <ahyp:hlinkClr xmlns:ahyp="http://schemas.microsoft.com/office/drawing/2018/hyperlinkcolor" val="tx"/>
                    </a:ext>
                  </a:extLst>
                </a:hlinkClick>
              </a:rPr>
              <a:t>icann.org/registrant</a:t>
            </a:r>
            <a:endParaRPr sz="2000" dirty="0">
              <a:solidFill>
                <a:schemeClr val="bg1"/>
              </a:solidFill>
              <a:latin typeface="Arial"/>
              <a:ea typeface="Arial"/>
              <a:cs typeface="Arial"/>
              <a:sym typeface="Arial"/>
            </a:endParaRPr>
          </a:p>
        </p:txBody>
      </p:sp>
      <p:sp>
        <p:nvSpPr>
          <p:cNvPr id="999" name="Google Shape;999;p72"/>
          <p:cNvSpPr txBox="1"/>
          <p:nvPr/>
        </p:nvSpPr>
        <p:spPr>
          <a:xfrm>
            <a:off x="2543489" y="1049144"/>
            <a:ext cx="5230690" cy="325949"/>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None/>
            </a:pPr>
            <a:r>
              <a:rPr lang="en-US" sz="2700" b="1">
                <a:solidFill>
                  <a:schemeClr val="lt1"/>
                </a:solidFill>
                <a:latin typeface="Arial"/>
                <a:ea typeface="Arial"/>
                <a:cs typeface="Arial"/>
                <a:sym typeface="Arial"/>
              </a:rPr>
              <a:t>Thank You and Questions</a:t>
            </a:r>
            <a:endParaRPr/>
          </a:p>
        </p:txBody>
      </p:sp>
      <p:grpSp>
        <p:nvGrpSpPr>
          <p:cNvPr id="1000" name="Google Shape;1000;p72"/>
          <p:cNvGrpSpPr/>
          <p:nvPr/>
        </p:nvGrpSpPr>
        <p:grpSpPr>
          <a:xfrm>
            <a:off x="2543489" y="4228306"/>
            <a:ext cx="3416667" cy="365760"/>
            <a:chOff x="5325979" y="4715893"/>
            <a:chExt cx="3416667" cy="365760"/>
          </a:xfrm>
        </p:grpSpPr>
        <p:sp>
          <p:nvSpPr>
            <p:cNvPr id="1001" name="Google Shape;1001;p72"/>
            <p:cNvSpPr txBox="1"/>
            <p:nvPr/>
          </p:nvSpPr>
          <p:spPr>
            <a:xfrm>
              <a:off x="5793339" y="4734885"/>
              <a:ext cx="2949307" cy="339725"/>
            </a:xfrm>
            <a:prstGeom prst="rect">
              <a:avLst/>
            </a:prstGeom>
            <a:noFill/>
            <a:ln>
              <a:noFill/>
            </a:ln>
          </p:spPr>
          <p:txBody>
            <a:bodyPr spcFirstLastPara="1" wrap="square" lIns="0" tIns="0" rIns="0" bIns="0" anchor="ctr" anchorCtr="0">
              <a:noAutofit/>
            </a:bodyPr>
            <a:lstStyle/>
            <a:p>
              <a:pPr marL="0" marR="0" lvl="0" indent="0" algn="l" rtl="0">
                <a:lnSpc>
                  <a:spcPct val="90000"/>
                </a:lnSpc>
                <a:spcBef>
                  <a:spcPts val="0"/>
                </a:spcBef>
                <a:spcAft>
                  <a:spcPts val="0"/>
                </a:spcAft>
                <a:buClr>
                  <a:srgbClr val="0A304B"/>
                </a:buClr>
                <a:buSzPts val="1400"/>
                <a:buFont typeface="Arial"/>
                <a:buNone/>
              </a:pPr>
              <a:r>
                <a:rPr lang="en-US" sz="1400" u="sng">
                  <a:solidFill>
                    <a:schemeClr val="hlink"/>
                  </a:solidFill>
                  <a:latin typeface="Arial"/>
                  <a:ea typeface="Arial"/>
                  <a:cs typeface="Arial"/>
                  <a:sym typeface="Arial"/>
                  <a:hlinkClick r:id="rId4"/>
                </a:rPr>
                <a:t>flickr.com/icann</a:t>
              </a:r>
              <a:endParaRPr sz="1400">
                <a:solidFill>
                  <a:srgbClr val="0A304B"/>
                </a:solidFill>
                <a:latin typeface="Arial"/>
                <a:ea typeface="Arial"/>
                <a:cs typeface="Arial"/>
                <a:sym typeface="Arial"/>
              </a:endParaRPr>
            </a:p>
          </p:txBody>
        </p:sp>
        <p:pic>
          <p:nvPicPr>
            <p:cNvPr id="1002" name="Google Shape;1002;p72" descr="1420947842_social_style_3_flikr-128.png">
              <a:hlinkClick r:id="rId5"/>
            </p:cNvPr>
            <p:cNvPicPr preferRelativeResize="0"/>
            <p:nvPr/>
          </p:nvPicPr>
          <p:blipFill rotWithShape="1">
            <a:blip r:embed="rId6">
              <a:alphaModFix/>
            </a:blip>
            <a:srcRect/>
            <a:stretch/>
          </p:blipFill>
          <p:spPr>
            <a:xfrm>
              <a:off x="5325979" y="4715893"/>
              <a:ext cx="365760" cy="365760"/>
            </a:xfrm>
            <a:prstGeom prst="rect">
              <a:avLst/>
            </a:prstGeom>
            <a:noFill/>
            <a:ln>
              <a:noFill/>
            </a:ln>
          </p:spPr>
        </p:pic>
      </p:grpSp>
      <p:grpSp>
        <p:nvGrpSpPr>
          <p:cNvPr id="1003" name="Google Shape;1003;p72"/>
          <p:cNvGrpSpPr/>
          <p:nvPr/>
        </p:nvGrpSpPr>
        <p:grpSpPr>
          <a:xfrm>
            <a:off x="2543489" y="4726326"/>
            <a:ext cx="3636602" cy="365760"/>
            <a:chOff x="1235726" y="5571713"/>
            <a:chExt cx="3636602" cy="365760"/>
          </a:xfrm>
        </p:grpSpPr>
        <p:sp>
          <p:nvSpPr>
            <p:cNvPr id="1004" name="Google Shape;1004;p72"/>
            <p:cNvSpPr txBox="1"/>
            <p:nvPr/>
          </p:nvSpPr>
          <p:spPr>
            <a:xfrm>
              <a:off x="1703086" y="5592033"/>
              <a:ext cx="3169242" cy="339725"/>
            </a:xfrm>
            <a:prstGeom prst="rect">
              <a:avLst/>
            </a:prstGeom>
            <a:noFill/>
            <a:ln>
              <a:noFill/>
            </a:ln>
          </p:spPr>
          <p:txBody>
            <a:bodyPr spcFirstLastPara="1" wrap="square" lIns="0" tIns="0" rIns="0" bIns="0" anchor="ctr" anchorCtr="0">
              <a:noAutofit/>
            </a:bodyPr>
            <a:lstStyle/>
            <a:p>
              <a:pPr marL="0" marR="0" lvl="0" indent="0" algn="l" rtl="0">
                <a:lnSpc>
                  <a:spcPct val="90000"/>
                </a:lnSpc>
                <a:spcBef>
                  <a:spcPts val="0"/>
                </a:spcBef>
                <a:spcAft>
                  <a:spcPts val="0"/>
                </a:spcAft>
                <a:buClr>
                  <a:srgbClr val="0A304B"/>
                </a:buClr>
                <a:buSzPts val="1400"/>
                <a:buFont typeface="Arial"/>
                <a:buNone/>
              </a:pPr>
              <a:r>
                <a:rPr lang="en-US" sz="1400" u="sng">
                  <a:solidFill>
                    <a:schemeClr val="hlink"/>
                  </a:solidFill>
                  <a:latin typeface="Arial"/>
                  <a:ea typeface="Arial"/>
                  <a:cs typeface="Arial"/>
                  <a:sym typeface="Arial"/>
                  <a:hlinkClick r:id="rId7"/>
                </a:rPr>
                <a:t>linkedin/company/icann</a:t>
              </a:r>
              <a:endParaRPr sz="1400">
                <a:solidFill>
                  <a:srgbClr val="0A304B"/>
                </a:solidFill>
                <a:latin typeface="Arial"/>
                <a:ea typeface="Arial"/>
                <a:cs typeface="Arial"/>
                <a:sym typeface="Arial"/>
              </a:endParaRPr>
            </a:p>
          </p:txBody>
        </p:sp>
        <p:pic>
          <p:nvPicPr>
            <p:cNvPr id="1005" name="Google Shape;1005;p72" descr="1420948164_social_style_3_in-128.png">
              <a:hlinkClick r:id="rId8"/>
            </p:cNvPr>
            <p:cNvPicPr preferRelativeResize="0"/>
            <p:nvPr/>
          </p:nvPicPr>
          <p:blipFill rotWithShape="1">
            <a:blip r:embed="rId9">
              <a:alphaModFix/>
            </a:blip>
            <a:srcRect/>
            <a:stretch/>
          </p:blipFill>
          <p:spPr>
            <a:xfrm>
              <a:off x="1235726" y="5571713"/>
              <a:ext cx="365760" cy="365760"/>
            </a:xfrm>
            <a:prstGeom prst="rect">
              <a:avLst/>
            </a:prstGeom>
            <a:noFill/>
            <a:ln>
              <a:noFill/>
            </a:ln>
          </p:spPr>
        </p:pic>
      </p:grpSp>
      <p:grpSp>
        <p:nvGrpSpPr>
          <p:cNvPr id="1006" name="Google Shape;1006;p72"/>
          <p:cNvGrpSpPr/>
          <p:nvPr/>
        </p:nvGrpSpPr>
        <p:grpSpPr>
          <a:xfrm>
            <a:off x="2543489" y="2734246"/>
            <a:ext cx="2809587" cy="365760"/>
            <a:chOff x="1235726" y="3073176"/>
            <a:chExt cx="2809587" cy="365760"/>
          </a:xfrm>
        </p:grpSpPr>
        <p:sp>
          <p:nvSpPr>
            <p:cNvPr id="1007" name="Google Shape;1007;p72"/>
            <p:cNvSpPr txBox="1"/>
            <p:nvPr/>
          </p:nvSpPr>
          <p:spPr>
            <a:xfrm>
              <a:off x="1703087" y="3093496"/>
              <a:ext cx="2342226" cy="339725"/>
            </a:xfrm>
            <a:prstGeom prst="rect">
              <a:avLst/>
            </a:prstGeom>
            <a:noFill/>
            <a:ln>
              <a:noFill/>
            </a:ln>
          </p:spPr>
          <p:txBody>
            <a:bodyPr spcFirstLastPara="1" wrap="square" lIns="0" tIns="0" rIns="0" bIns="0" anchor="ctr" anchorCtr="0">
              <a:noAutofit/>
            </a:bodyPr>
            <a:lstStyle/>
            <a:p>
              <a:pPr marL="0" marR="0" lvl="0" indent="0" algn="l" rtl="0">
                <a:lnSpc>
                  <a:spcPct val="90000"/>
                </a:lnSpc>
                <a:spcBef>
                  <a:spcPts val="0"/>
                </a:spcBef>
                <a:spcAft>
                  <a:spcPts val="0"/>
                </a:spcAft>
                <a:buClr>
                  <a:srgbClr val="0A304B"/>
                </a:buClr>
                <a:buSzPts val="1400"/>
                <a:buFont typeface="Arial"/>
                <a:buNone/>
              </a:pPr>
              <a:r>
                <a:rPr lang="en-US" sz="1400" u="sng">
                  <a:solidFill>
                    <a:schemeClr val="hlink"/>
                  </a:solidFill>
                  <a:latin typeface="Arial"/>
                  <a:ea typeface="Arial"/>
                  <a:cs typeface="Arial"/>
                  <a:sym typeface="Arial"/>
                  <a:hlinkClick r:id="rId10"/>
                </a:rPr>
                <a:t>@icann</a:t>
              </a:r>
              <a:endParaRPr sz="1400">
                <a:solidFill>
                  <a:srgbClr val="0A304B"/>
                </a:solidFill>
                <a:latin typeface="Arial"/>
                <a:ea typeface="Arial"/>
                <a:cs typeface="Arial"/>
                <a:sym typeface="Arial"/>
              </a:endParaRPr>
            </a:p>
          </p:txBody>
        </p:sp>
        <p:pic>
          <p:nvPicPr>
            <p:cNvPr id="1008" name="Google Shape;1008;p72" descr="1420948433_social_style_3_twiter-128.png">
              <a:hlinkClick r:id="rId11"/>
            </p:cNvPr>
            <p:cNvPicPr preferRelativeResize="0"/>
            <p:nvPr/>
          </p:nvPicPr>
          <p:blipFill rotWithShape="1">
            <a:blip r:embed="rId12">
              <a:alphaModFix/>
            </a:blip>
            <a:srcRect/>
            <a:stretch/>
          </p:blipFill>
          <p:spPr>
            <a:xfrm>
              <a:off x="1235726" y="3073176"/>
              <a:ext cx="365760" cy="365760"/>
            </a:xfrm>
            <a:prstGeom prst="rect">
              <a:avLst/>
            </a:prstGeom>
            <a:noFill/>
            <a:ln>
              <a:noFill/>
            </a:ln>
          </p:spPr>
        </p:pic>
      </p:grpSp>
      <p:grpSp>
        <p:nvGrpSpPr>
          <p:cNvPr id="1009" name="Google Shape;1009;p72"/>
          <p:cNvGrpSpPr/>
          <p:nvPr/>
        </p:nvGrpSpPr>
        <p:grpSpPr>
          <a:xfrm>
            <a:off x="2543489" y="3232266"/>
            <a:ext cx="3730320" cy="365760"/>
            <a:chOff x="1235727" y="3892739"/>
            <a:chExt cx="3730320" cy="365760"/>
          </a:xfrm>
        </p:grpSpPr>
        <p:sp>
          <p:nvSpPr>
            <p:cNvPr id="1010" name="Google Shape;1010;p72"/>
            <p:cNvSpPr txBox="1"/>
            <p:nvPr/>
          </p:nvSpPr>
          <p:spPr>
            <a:xfrm>
              <a:off x="1703086" y="3913059"/>
              <a:ext cx="3262961" cy="339725"/>
            </a:xfrm>
            <a:prstGeom prst="rect">
              <a:avLst/>
            </a:prstGeom>
            <a:noFill/>
            <a:ln>
              <a:noFill/>
            </a:ln>
          </p:spPr>
          <p:txBody>
            <a:bodyPr spcFirstLastPara="1" wrap="square" lIns="0" tIns="0" rIns="0" bIns="0" anchor="ctr" anchorCtr="0">
              <a:noAutofit/>
            </a:bodyPr>
            <a:lstStyle/>
            <a:p>
              <a:pPr marL="0" marR="0" lvl="0" indent="0" algn="l" rtl="0">
                <a:lnSpc>
                  <a:spcPct val="90000"/>
                </a:lnSpc>
                <a:spcBef>
                  <a:spcPts val="0"/>
                </a:spcBef>
                <a:spcAft>
                  <a:spcPts val="0"/>
                </a:spcAft>
                <a:buClr>
                  <a:srgbClr val="0A304B"/>
                </a:buClr>
                <a:buSzPts val="1400"/>
                <a:buFont typeface="Arial"/>
                <a:buNone/>
              </a:pPr>
              <a:r>
                <a:rPr lang="en-US" sz="1400" u="sng">
                  <a:solidFill>
                    <a:schemeClr val="hlink"/>
                  </a:solidFill>
                  <a:latin typeface="Arial"/>
                  <a:ea typeface="Arial"/>
                  <a:cs typeface="Arial"/>
                  <a:sym typeface="Arial"/>
                  <a:hlinkClick r:id="rId13"/>
                </a:rPr>
                <a:t>facebook.com/icannorg </a:t>
              </a:r>
              <a:endParaRPr sz="1400">
                <a:solidFill>
                  <a:srgbClr val="0A304B"/>
                </a:solidFill>
                <a:latin typeface="Arial"/>
                <a:ea typeface="Arial"/>
                <a:cs typeface="Arial"/>
                <a:sym typeface="Arial"/>
              </a:endParaRPr>
            </a:p>
          </p:txBody>
        </p:sp>
        <p:pic>
          <p:nvPicPr>
            <p:cNvPr id="1011" name="Google Shape;1011;p72" descr="1420948141_social_style_3_facebook-128.png">
              <a:hlinkClick r:id="rId14"/>
            </p:cNvPr>
            <p:cNvPicPr preferRelativeResize="0"/>
            <p:nvPr/>
          </p:nvPicPr>
          <p:blipFill rotWithShape="1">
            <a:blip r:embed="rId15">
              <a:alphaModFix/>
            </a:blip>
            <a:srcRect/>
            <a:stretch/>
          </p:blipFill>
          <p:spPr>
            <a:xfrm>
              <a:off x="1235727" y="3892739"/>
              <a:ext cx="365760" cy="365760"/>
            </a:xfrm>
            <a:prstGeom prst="rect">
              <a:avLst/>
            </a:prstGeom>
            <a:noFill/>
            <a:ln>
              <a:noFill/>
            </a:ln>
          </p:spPr>
        </p:pic>
      </p:grpSp>
      <p:grpSp>
        <p:nvGrpSpPr>
          <p:cNvPr id="1012" name="Google Shape;1012;p72"/>
          <p:cNvGrpSpPr/>
          <p:nvPr/>
        </p:nvGrpSpPr>
        <p:grpSpPr>
          <a:xfrm>
            <a:off x="2543489" y="3730286"/>
            <a:ext cx="3636602" cy="365760"/>
            <a:chOff x="1235726" y="4721075"/>
            <a:chExt cx="3636602" cy="365760"/>
          </a:xfrm>
        </p:grpSpPr>
        <p:pic>
          <p:nvPicPr>
            <p:cNvPr id="1013" name="Google Shape;1013;p72" descr="1420948149_social_style_3_youtube-128.png">
              <a:hlinkClick r:id="rId16"/>
            </p:cNvPr>
            <p:cNvPicPr preferRelativeResize="0"/>
            <p:nvPr/>
          </p:nvPicPr>
          <p:blipFill rotWithShape="1">
            <a:blip r:embed="rId17">
              <a:alphaModFix/>
            </a:blip>
            <a:srcRect/>
            <a:stretch/>
          </p:blipFill>
          <p:spPr>
            <a:xfrm>
              <a:off x="1235726" y="4721075"/>
              <a:ext cx="365760" cy="365760"/>
            </a:xfrm>
            <a:prstGeom prst="rect">
              <a:avLst/>
            </a:prstGeom>
            <a:noFill/>
            <a:ln>
              <a:noFill/>
            </a:ln>
          </p:spPr>
        </p:pic>
        <p:sp>
          <p:nvSpPr>
            <p:cNvPr id="1014" name="Google Shape;1014;p72"/>
            <p:cNvSpPr txBox="1"/>
            <p:nvPr/>
          </p:nvSpPr>
          <p:spPr>
            <a:xfrm>
              <a:off x="1703086" y="4734885"/>
              <a:ext cx="3169242" cy="339725"/>
            </a:xfrm>
            <a:prstGeom prst="rect">
              <a:avLst/>
            </a:prstGeom>
            <a:noFill/>
            <a:ln>
              <a:noFill/>
            </a:ln>
          </p:spPr>
          <p:txBody>
            <a:bodyPr spcFirstLastPara="1" wrap="square" lIns="0" tIns="0" rIns="0" bIns="0" anchor="ctr" anchorCtr="0">
              <a:noAutofit/>
            </a:bodyPr>
            <a:lstStyle/>
            <a:p>
              <a:pPr marL="0" marR="0" lvl="0" indent="0" algn="l" rtl="0">
                <a:lnSpc>
                  <a:spcPct val="90000"/>
                </a:lnSpc>
                <a:spcBef>
                  <a:spcPts val="0"/>
                </a:spcBef>
                <a:spcAft>
                  <a:spcPts val="0"/>
                </a:spcAft>
                <a:buClr>
                  <a:srgbClr val="0A304B"/>
                </a:buClr>
                <a:buSzPts val="1400"/>
                <a:buFont typeface="Arial"/>
                <a:buNone/>
              </a:pPr>
              <a:r>
                <a:rPr lang="en-US" sz="1400" u="sng">
                  <a:solidFill>
                    <a:schemeClr val="hlink"/>
                  </a:solidFill>
                  <a:latin typeface="Arial"/>
                  <a:ea typeface="Arial"/>
                  <a:cs typeface="Arial"/>
                  <a:sym typeface="Arial"/>
                  <a:hlinkClick r:id="rId18"/>
                </a:rPr>
                <a:t>youtube.com/icannnews</a:t>
              </a:r>
              <a:endParaRPr sz="1400">
                <a:solidFill>
                  <a:srgbClr val="0A304B"/>
                </a:solidFill>
                <a:latin typeface="Arial"/>
                <a:ea typeface="Arial"/>
                <a:cs typeface="Arial"/>
                <a:sym typeface="Arial"/>
              </a:endParaRPr>
            </a:p>
          </p:txBody>
        </p:sp>
      </p:grpSp>
      <p:grpSp>
        <p:nvGrpSpPr>
          <p:cNvPr id="1015" name="Google Shape;1015;p72"/>
          <p:cNvGrpSpPr/>
          <p:nvPr/>
        </p:nvGrpSpPr>
        <p:grpSpPr>
          <a:xfrm>
            <a:off x="2543489" y="5722367"/>
            <a:ext cx="2586167" cy="365760"/>
            <a:chOff x="5325979" y="3073176"/>
            <a:chExt cx="2586167" cy="365760"/>
          </a:xfrm>
        </p:grpSpPr>
        <p:sp>
          <p:nvSpPr>
            <p:cNvPr id="1016" name="Google Shape;1016;p72"/>
            <p:cNvSpPr txBox="1"/>
            <p:nvPr/>
          </p:nvSpPr>
          <p:spPr>
            <a:xfrm>
              <a:off x="5793339" y="3093496"/>
              <a:ext cx="2118807" cy="339725"/>
            </a:xfrm>
            <a:prstGeom prst="rect">
              <a:avLst/>
            </a:prstGeom>
            <a:noFill/>
            <a:ln>
              <a:noFill/>
            </a:ln>
          </p:spPr>
          <p:txBody>
            <a:bodyPr spcFirstLastPara="1" wrap="square" lIns="0" tIns="0" rIns="0" bIns="0" anchor="ctr" anchorCtr="0">
              <a:noAutofit/>
            </a:bodyPr>
            <a:lstStyle/>
            <a:p>
              <a:pPr marL="0" marR="0" lvl="0" indent="0" algn="l" rtl="0">
                <a:lnSpc>
                  <a:spcPct val="90000"/>
                </a:lnSpc>
                <a:spcBef>
                  <a:spcPts val="0"/>
                </a:spcBef>
                <a:spcAft>
                  <a:spcPts val="0"/>
                </a:spcAft>
                <a:buClr>
                  <a:srgbClr val="0A304B"/>
                </a:buClr>
                <a:buSzPts val="1400"/>
                <a:buFont typeface="Arial"/>
                <a:buNone/>
              </a:pPr>
              <a:r>
                <a:rPr lang="en-US" sz="1400" u="sng">
                  <a:solidFill>
                    <a:schemeClr val="hlink"/>
                  </a:solidFill>
                  <a:latin typeface="Arial"/>
                  <a:ea typeface="Arial"/>
                  <a:cs typeface="Arial"/>
                  <a:sym typeface="Arial"/>
                  <a:hlinkClick r:id="rId19"/>
                </a:rPr>
                <a:t>soundcloud/icann</a:t>
              </a:r>
              <a:endParaRPr sz="1400">
                <a:solidFill>
                  <a:srgbClr val="0A304B"/>
                </a:solidFill>
                <a:latin typeface="Arial"/>
                <a:ea typeface="Arial"/>
                <a:cs typeface="Arial"/>
                <a:sym typeface="Arial"/>
              </a:endParaRPr>
            </a:p>
          </p:txBody>
        </p:sp>
        <p:pic>
          <p:nvPicPr>
            <p:cNvPr id="1017" name="Google Shape;1017;p72"/>
            <p:cNvPicPr preferRelativeResize="0"/>
            <p:nvPr/>
          </p:nvPicPr>
          <p:blipFill rotWithShape="1">
            <a:blip r:embed="rId20">
              <a:alphaModFix/>
            </a:blip>
            <a:srcRect/>
            <a:stretch/>
          </p:blipFill>
          <p:spPr>
            <a:xfrm>
              <a:off x="5325979" y="3073176"/>
              <a:ext cx="365760" cy="365760"/>
            </a:xfrm>
            <a:prstGeom prst="rect">
              <a:avLst/>
            </a:prstGeom>
            <a:noFill/>
            <a:ln>
              <a:noFill/>
            </a:ln>
          </p:spPr>
        </p:pic>
      </p:grpSp>
      <p:grpSp>
        <p:nvGrpSpPr>
          <p:cNvPr id="1018" name="Google Shape;1018;p72"/>
          <p:cNvGrpSpPr/>
          <p:nvPr/>
        </p:nvGrpSpPr>
        <p:grpSpPr>
          <a:xfrm>
            <a:off x="2543489" y="5224346"/>
            <a:ext cx="3416667" cy="365760"/>
            <a:chOff x="5325979" y="5571713"/>
            <a:chExt cx="3416667" cy="365760"/>
          </a:xfrm>
        </p:grpSpPr>
        <p:sp>
          <p:nvSpPr>
            <p:cNvPr id="1019" name="Google Shape;1019;p72"/>
            <p:cNvSpPr txBox="1"/>
            <p:nvPr/>
          </p:nvSpPr>
          <p:spPr>
            <a:xfrm>
              <a:off x="5793339" y="5592033"/>
              <a:ext cx="2949307" cy="339725"/>
            </a:xfrm>
            <a:prstGeom prst="rect">
              <a:avLst/>
            </a:prstGeom>
            <a:noFill/>
            <a:ln>
              <a:noFill/>
            </a:ln>
          </p:spPr>
          <p:txBody>
            <a:bodyPr spcFirstLastPara="1" wrap="square" lIns="0" tIns="0" rIns="0" bIns="0" anchor="ctr" anchorCtr="0">
              <a:noAutofit/>
            </a:bodyPr>
            <a:lstStyle/>
            <a:p>
              <a:pPr marL="0" marR="0" lvl="0" indent="0" algn="l" rtl="0">
                <a:lnSpc>
                  <a:spcPct val="90000"/>
                </a:lnSpc>
                <a:spcBef>
                  <a:spcPts val="0"/>
                </a:spcBef>
                <a:spcAft>
                  <a:spcPts val="0"/>
                </a:spcAft>
                <a:buClr>
                  <a:srgbClr val="0A304B"/>
                </a:buClr>
                <a:buSzPts val="1400"/>
                <a:buFont typeface="Arial"/>
                <a:buNone/>
              </a:pPr>
              <a:r>
                <a:rPr lang="en-US" sz="1400" u="sng">
                  <a:solidFill>
                    <a:schemeClr val="hlink"/>
                  </a:solidFill>
                  <a:latin typeface="Arial"/>
                  <a:ea typeface="Arial"/>
                  <a:cs typeface="Arial"/>
                  <a:sym typeface="Arial"/>
                  <a:hlinkClick r:id="rId21"/>
                </a:rPr>
                <a:t>slideshare/icannpresentations</a:t>
              </a:r>
              <a:endParaRPr sz="1400">
                <a:solidFill>
                  <a:srgbClr val="0A304B"/>
                </a:solidFill>
                <a:latin typeface="Arial"/>
                <a:ea typeface="Arial"/>
                <a:cs typeface="Arial"/>
                <a:sym typeface="Arial"/>
              </a:endParaRPr>
            </a:p>
          </p:txBody>
        </p:sp>
        <p:pic>
          <p:nvPicPr>
            <p:cNvPr id="1020" name="Google Shape;1020;p72" descr="1420948164_social_style_3_in-128.png">
              <a:hlinkClick r:id="rId8"/>
            </p:cNvPr>
            <p:cNvPicPr preferRelativeResize="0"/>
            <p:nvPr/>
          </p:nvPicPr>
          <p:blipFill rotWithShape="1">
            <a:blip r:embed="rId9">
              <a:alphaModFix/>
            </a:blip>
            <a:srcRect/>
            <a:stretch/>
          </p:blipFill>
          <p:spPr>
            <a:xfrm>
              <a:off x="5325979" y="5571713"/>
              <a:ext cx="365760" cy="365760"/>
            </a:xfrm>
            <a:prstGeom prst="rect">
              <a:avLst/>
            </a:prstGeom>
            <a:noFill/>
            <a:ln>
              <a:noFill/>
            </a:ln>
          </p:spPr>
        </p:pic>
      </p:grpSp>
      <p:sp>
        <p:nvSpPr>
          <p:cNvPr id="1021" name="Google Shape;1021;p72"/>
          <p:cNvSpPr txBox="1"/>
          <p:nvPr/>
        </p:nvSpPr>
        <p:spPr>
          <a:xfrm>
            <a:off x="2543489" y="1865312"/>
            <a:ext cx="5973449" cy="346541"/>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lt1"/>
              </a:buClr>
              <a:buSzPts val="2000"/>
              <a:buFont typeface="Arial"/>
              <a:buNone/>
            </a:pPr>
            <a:endParaRPr sz="2000">
              <a:solidFill>
                <a:schemeClr val="bg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ICANNPPT_Arial_4x3_June 2017_potx">
  <a:themeElements>
    <a:clrScheme name="ICANN PPT Colors">
      <a:dk1>
        <a:srgbClr val="0A1F24"/>
      </a:dk1>
      <a:lt1>
        <a:srgbClr val="FFFFFF"/>
      </a:lt1>
      <a:dk2>
        <a:srgbClr val="1A87C9"/>
      </a:dk2>
      <a:lt2>
        <a:srgbClr val="EEECE1"/>
      </a:lt2>
      <a:accent1>
        <a:srgbClr val="1A87C9"/>
      </a:accent1>
      <a:accent2>
        <a:srgbClr val="0D436C"/>
      </a:accent2>
      <a:accent3>
        <a:srgbClr val="1B6F74"/>
      </a:accent3>
      <a:accent4>
        <a:srgbClr val="EA903A"/>
      </a:accent4>
      <a:accent5>
        <a:srgbClr val="DB6033"/>
      </a:accent5>
      <a:accent6>
        <a:srgbClr val="1768B1"/>
      </a:accent6>
      <a:hlink>
        <a:srgbClr val="1D98D3"/>
      </a:hlink>
      <a:folHlink>
        <a:srgbClr val="427B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7872</TotalTime>
  <Words>1370</Words>
  <Application>Microsoft Macintosh PowerPoint</Application>
  <PresentationFormat>On-screen Show (4:3)</PresentationFormat>
  <Paragraphs>156</Paragraphs>
  <Slides>20</Slides>
  <Notes>19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Calibri</vt:lpstr>
      <vt:lpstr>Courier New</vt:lpstr>
      <vt:lpstr>Noto Sans Symbols</vt:lpstr>
      <vt:lpstr>ICANNPPT_Arial_4x3_June 2017_potx</vt:lpstr>
      <vt:lpstr>PowerPoint Presentation</vt:lpstr>
      <vt:lpstr>Registrant Program Update</vt:lpstr>
      <vt:lpstr>Agenda</vt:lpstr>
      <vt:lpstr>About the Registrant Program and ICANN Org Registrant Services and Support </vt:lpstr>
      <vt:lpstr>ICANN Organization and Registrants</vt:lpstr>
      <vt:lpstr>Registrant Program Goals</vt:lpstr>
      <vt:lpstr>2022 Registrant Program Community Engagement</vt:lpstr>
      <vt:lpstr>New Educational Materials</vt:lpstr>
      <vt:lpstr>Thinking About Registering a Domain Name?</vt:lpstr>
      <vt:lpstr>Need Help With Your Domain Name?</vt:lpstr>
      <vt:lpstr>Registrant Observations from ICANN Global Support </vt:lpstr>
      <vt:lpstr>ICANN Global Support Observations</vt:lpstr>
      <vt:lpstr>ICANN Global Support Registrant Assistance</vt:lpstr>
      <vt:lpstr>ICANN “I Need Help” Page</vt:lpstr>
      <vt:lpstr>Registrant Complaints Received by ICANN Contractual Compliance and Related Enforcement Actions</vt:lpstr>
      <vt:lpstr>PowerPoint Presentation</vt:lpstr>
      <vt:lpstr>PowerPoint Presentation</vt:lpstr>
      <vt:lpstr>Next Steps for Registrant Program + Q&amp;A and Community Feedback </vt:lpstr>
      <vt:lpstr>Next Steps for the Registrant Program + Q&amp;A</vt:lpstr>
      <vt:lpstr>Engage with ICANN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Brian Gutterman</cp:lastModifiedBy>
  <cp:revision>14</cp:revision>
  <dcterms:modified xsi:type="dcterms:W3CDTF">2023-02-27T04:32:38Z</dcterms:modified>
</cp:coreProperties>
</file>